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8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  <p:sldId id="280" r:id="rId26"/>
    <p:sldId id="279" r:id="rId27"/>
    <p:sldId id="281" r:id="rId28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35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326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89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429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288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2A85F12C-7DE6-4909-98DF-1E3FF96D744F}" type="datetimeFigureOut">
              <a:rPr lang="en-US" smtClean="0"/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5771CED7-A1FD-4CC7-84F3-1A002C72D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81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11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76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86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24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6705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508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12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6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5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Food Allergy Facts of Life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486024"/>
            <a:ext cx="3200399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72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Allergy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Symptoms:</a:t>
            </a:r>
          </a:p>
          <a:p>
            <a:r>
              <a:rPr lang="en-US" dirty="0" smtClean="0"/>
              <a:t>Trouble swallowing, shortness of breath, repetitive coughing, voice change</a:t>
            </a:r>
          </a:p>
          <a:p>
            <a:r>
              <a:rPr lang="en-US" dirty="0" smtClean="0"/>
              <a:t>Nausea, vomiting, diarrhea, abdominal cramping</a:t>
            </a:r>
          </a:p>
          <a:p>
            <a:r>
              <a:rPr lang="en-US" dirty="0" smtClean="0"/>
              <a:t>Swelling, hives, eczema, itchy red rash</a:t>
            </a:r>
          </a:p>
          <a:p>
            <a:r>
              <a:rPr lang="en-US" dirty="0" smtClean="0"/>
              <a:t>Drop in blood pressure, loss of consciousness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6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Allergy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person has a specific threshold—an amount of food that sets the allergic reaction in motion.</a:t>
            </a:r>
          </a:p>
          <a:p>
            <a:r>
              <a:rPr lang="en-US" dirty="0" smtClean="0"/>
              <a:t>Tolerance level can fluctuate due to the dose, an illness or other stress in your life.</a:t>
            </a:r>
          </a:p>
          <a:p>
            <a:r>
              <a:rPr lang="en-US" dirty="0" smtClean="0"/>
              <a:t>Always be aware of anaphylaxis!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7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Anaphylaxis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SERIOUS allergic reaction that is rapid in onset and may cause death.</a:t>
            </a:r>
          </a:p>
          <a:p>
            <a:r>
              <a:rPr lang="en-US" dirty="0" smtClean="0"/>
              <a:t>Becoming aware of foods that you are allergic to is vital!  Read labels! Ask!</a:t>
            </a:r>
          </a:p>
          <a:p>
            <a:r>
              <a:rPr lang="en-US" dirty="0" smtClean="0"/>
              <a:t>Carry a rescue device with epinephrine.</a:t>
            </a:r>
          </a:p>
          <a:p>
            <a:r>
              <a:rPr lang="en-US" dirty="0" smtClean="0"/>
              <a:t>Prompt administration of epinephrine can </a:t>
            </a:r>
          </a:p>
          <a:p>
            <a:pPr marL="0" indent="0">
              <a:buNone/>
            </a:pPr>
            <a:r>
              <a:rPr lang="en-US" dirty="0" smtClean="0"/>
              <a:t>         save your life!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01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a Food Allergy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Totally avoid food allergens by: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Vigilantly reading labels and asking questions</a:t>
            </a:r>
          </a:p>
          <a:p>
            <a:r>
              <a:rPr lang="en-US" dirty="0" smtClean="0"/>
              <a:t>Careful food preparation and clean up.</a:t>
            </a:r>
          </a:p>
          <a:p>
            <a:r>
              <a:rPr lang="en-US" dirty="0" smtClean="0"/>
              <a:t>Always be prepared!!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445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Reading A Must!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</a:t>
            </a:r>
            <a:r>
              <a:rPr lang="en-US" u="sng" dirty="0" smtClean="0"/>
              <a:t>every</a:t>
            </a:r>
            <a:r>
              <a:rPr lang="en-US" dirty="0" smtClean="0"/>
              <a:t> label </a:t>
            </a:r>
            <a:r>
              <a:rPr lang="en-US" u="sng" dirty="0" smtClean="0"/>
              <a:t>every</a:t>
            </a:r>
            <a:r>
              <a:rPr lang="en-US" dirty="0" smtClean="0"/>
              <a:t> time!</a:t>
            </a:r>
          </a:p>
          <a:p>
            <a:r>
              <a:rPr lang="en-US" dirty="0" smtClean="0"/>
              <a:t>Why?  Companies change ingredients all the time and don’t have to let you know.</a:t>
            </a:r>
          </a:p>
          <a:p>
            <a:r>
              <a:rPr lang="en-US" dirty="0" smtClean="0"/>
              <a:t>Don’t rely on “safe” lists</a:t>
            </a:r>
          </a:p>
          <a:p>
            <a:r>
              <a:rPr lang="en-US" dirty="0" smtClean="0"/>
              <a:t>Allergens can be in non-food items:  shampoos, soaps, detergents, skin products </a:t>
            </a:r>
          </a:p>
          <a:p>
            <a:pPr marL="0" indent="0">
              <a:buNone/>
            </a:pPr>
            <a:r>
              <a:rPr lang="en-US" dirty="0" smtClean="0"/>
              <a:t>              medications and pet foods.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4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Soy and its many names!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Edamame</a:t>
            </a:r>
          </a:p>
          <a:p>
            <a:r>
              <a:rPr lang="en-US" dirty="0" smtClean="0"/>
              <a:t>Miso</a:t>
            </a:r>
          </a:p>
          <a:p>
            <a:r>
              <a:rPr lang="en-US" dirty="0" smtClean="0"/>
              <a:t>Natto</a:t>
            </a:r>
          </a:p>
          <a:p>
            <a:r>
              <a:rPr lang="en-US" dirty="0" smtClean="0"/>
              <a:t>Shoyu</a:t>
            </a:r>
          </a:p>
          <a:p>
            <a:r>
              <a:rPr lang="en-US" dirty="0" smtClean="0"/>
              <a:t>Soya</a:t>
            </a:r>
          </a:p>
          <a:p>
            <a:r>
              <a:rPr lang="en-US" dirty="0" smtClean="0"/>
              <a:t>Soy</a:t>
            </a:r>
          </a:p>
          <a:p>
            <a:r>
              <a:rPr lang="en-US" dirty="0" smtClean="0"/>
              <a:t>Soy Curd</a:t>
            </a:r>
          </a:p>
          <a:p>
            <a:r>
              <a:rPr lang="en-US" dirty="0" smtClean="0"/>
              <a:t>Soy Protein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Soy Sauce</a:t>
            </a:r>
          </a:p>
          <a:p>
            <a:r>
              <a:rPr lang="en-US" dirty="0" smtClean="0"/>
              <a:t>Tamari</a:t>
            </a:r>
          </a:p>
          <a:p>
            <a:r>
              <a:rPr lang="en-US" dirty="0" smtClean="0"/>
              <a:t>Hydrolyzed Soy Protein</a:t>
            </a:r>
          </a:p>
          <a:p>
            <a:r>
              <a:rPr lang="en-US" dirty="0" smtClean="0"/>
              <a:t>Tempeh</a:t>
            </a:r>
          </a:p>
          <a:p>
            <a:r>
              <a:rPr lang="en-US" dirty="0" smtClean="0"/>
              <a:t>Textured Vegetable Protein</a:t>
            </a:r>
          </a:p>
          <a:p>
            <a:r>
              <a:rPr lang="en-US" dirty="0" smtClean="0"/>
              <a:t>Tofu</a:t>
            </a:r>
          </a:p>
          <a:p>
            <a:r>
              <a:rPr lang="en-US" dirty="0" smtClean="0"/>
              <a:t>Soy Milk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60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Careful Food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Wash hands, cooking utensils and food prep surfaces to avoid reactions from trace amounts of proteins left behind. </a:t>
            </a:r>
          </a:p>
          <a:p>
            <a:r>
              <a:rPr lang="en-US" dirty="0" smtClean="0"/>
              <a:t>Liquid soap, bar soap or commercial wipes for hands, </a:t>
            </a:r>
            <a:r>
              <a:rPr lang="en-US" u="sng" dirty="0" smtClean="0"/>
              <a:t>not </a:t>
            </a:r>
            <a:r>
              <a:rPr lang="en-US" dirty="0" smtClean="0"/>
              <a:t>antibacterial gel sanitizers.</a:t>
            </a:r>
          </a:p>
          <a:p>
            <a:r>
              <a:rPr lang="en-US" dirty="0" smtClean="0"/>
              <a:t>Dishwashing detergent and hot water for cooking utensils and cutting boards.</a:t>
            </a:r>
          </a:p>
          <a:p>
            <a:r>
              <a:rPr lang="en-US" dirty="0" smtClean="0"/>
              <a:t>Common household cleaners for counters tables and other surfaces.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6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be Prepared!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medications available at all times.</a:t>
            </a:r>
          </a:p>
          <a:p>
            <a:r>
              <a:rPr lang="en-US" dirty="0" smtClean="0"/>
              <a:t>Know and recognize the different names for allergens.</a:t>
            </a:r>
          </a:p>
          <a:p>
            <a:r>
              <a:rPr lang="en-US" dirty="0" smtClean="0"/>
              <a:t>Know and recognize the symptoms.</a:t>
            </a:r>
          </a:p>
          <a:p>
            <a:r>
              <a:rPr lang="en-US" dirty="0" smtClean="0"/>
              <a:t>Food Allergy Action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R’s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R</a:t>
            </a:r>
            <a:r>
              <a:rPr lang="en-US" dirty="0" smtClean="0"/>
              <a:t>ecognize the symptoms</a:t>
            </a:r>
          </a:p>
          <a:p>
            <a:r>
              <a:rPr lang="en-US" sz="4800" dirty="0" smtClean="0"/>
              <a:t>R</a:t>
            </a:r>
            <a:r>
              <a:rPr lang="en-US" dirty="0" smtClean="0"/>
              <a:t>eact quickly</a:t>
            </a:r>
          </a:p>
          <a:p>
            <a:r>
              <a:rPr lang="en-US" sz="4800" dirty="0" smtClean="0"/>
              <a:t>R</a:t>
            </a:r>
            <a:r>
              <a:rPr lang="en-US" dirty="0" smtClean="0"/>
              <a:t>eview what caused the reaction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34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vigilant about verifying ingredients and preparation methods with your server.</a:t>
            </a:r>
          </a:p>
          <a:p>
            <a:r>
              <a:rPr lang="en-US" dirty="0" smtClean="0"/>
              <a:t>DO NOT be embarrassed or afraid to tell your server about your allergies. </a:t>
            </a:r>
          </a:p>
          <a:p>
            <a:r>
              <a:rPr lang="en-US" dirty="0" smtClean="0"/>
              <a:t>Call ahead to find out what is on the menu if you do not know the restaurant.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7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K-State Research and Extension</a:t>
            </a:r>
            <a:br>
              <a:rPr lang="en-US" b="1" dirty="0" smtClean="0"/>
            </a:br>
            <a:r>
              <a:rPr lang="en-US" b="1" dirty="0" smtClean="0"/>
              <a:t>Golden Prairie Extension District #12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Amy Lorenzen</a:t>
            </a:r>
          </a:p>
          <a:p>
            <a:pPr marL="0" indent="0" algn="ctr">
              <a:buNone/>
            </a:pPr>
            <a:r>
              <a:rPr lang="en-US" i="1" dirty="0" smtClean="0"/>
              <a:t>Family and Consumer Science</a:t>
            </a:r>
          </a:p>
          <a:p>
            <a:pPr marL="0" indent="0" algn="ctr">
              <a:buNone/>
            </a:pPr>
            <a:endParaRPr lang="en-US" dirty="0">
              <a:latin typeface="Forte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5200650"/>
            <a:ext cx="1704975" cy="695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733800"/>
            <a:ext cx="312420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68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Children’s Food Allergies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parent or caregiver, you must be extra aware of what your child eats or comes in contact with.</a:t>
            </a:r>
          </a:p>
          <a:p>
            <a:r>
              <a:rPr lang="en-US" dirty="0" smtClean="0"/>
              <a:t>Distribute the Food Allergy Action Plan to all school personnel, from teachers to bus drivers.  </a:t>
            </a:r>
          </a:p>
          <a:p>
            <a:r>
              <a:rPr lang="en-US" dirty="0" smtClean="0"/>
              <a:t>Help your child understand the importance of his or her food allergy.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48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Intolerance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involve the immune system.</a:t>
            </a:r>
          </a:p>
          <a:p>
            <a:r>
              <a:rPr lang="en-US" dirty="0" smtClean="0"/>
              <a:t>Produces a slow response to food, hours or possibly days after food was eaten.</a:t>
            </a:r>
          </a:p>
          <a:p>
            <a:r>
              <a:rPr lang="en-US" dirty="0" smtClean="0"/>
              <a:t>Harder to identify.</a:t>
            </a:r>
          </a:p>
          <a:p>
            <a:r>
              <a:rPr lang="en-US" dirty="0" smtClean="0"/>
              <a:t>Doesn’t mean it is any less stressful or troublesome to have. </a:t>
            </a:r>
          </a:p>
          <a:p>
            <a:r>
              <a:rPr lang="en-US" dirty="0" smtClean="0"/>
              <a:t>Can be any food.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56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Intolerance Symptoms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May be mild at first, but grow worse as time goes on.</a:t>
            </a:r>
          </a:p>
          <a:p>
            <a:r>
              <a:rPr lang="en-US" dirty="0" smtClean="0"/>
              <a:t>Sensitivity to: milk, corn, wheat, eggs or some other commonly-eaten food.</a:t>
            </a:r>
          </a:p>
          <a:p>
            <a:r>
              <a:rPr lang="en-US" dirty="0" smtClean="0"/>
              <a:t>Difficult to pinpoint when first started. </a:t>
            </a:r>
          </a:p>
          <a:p>
            <a:r>
              <a:rPr lang="en-US" dirty="0" smtClean="0"/>
              <a:t>May not have all the symptoms. </a:t>
            </a:r>
          </a:p>
          <a:p>
            <a:r>
              <a:rPr lang="en-US" dirty="0" smtClean="0"/>
              <a:t>Stress can make symptoms worse. </a:t>
            </a:r>
          </a:p>
          <a:p>
            <a:r>
              <a:rPr lang="en-US" dirty="0" smtClean="0"/>
              <a:t>Can change over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44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Food Intolerance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Mouth ulcers—canker sores</a:t>
            </a:r>
          </a:p>
          <a:p>
            <a:r>
              <a:rPr lang="en-US" dirty="0" smtClean="0"/>
              <a:t>Nausea and indigestion</a:t>
            </a:r>
          </a:p>
          <a:p>
            <a:r>
              <a:rPr lang="en-US" dirty="0" smtClean="0"/>
              <a:t>Vomiting</a:t>
            </a:r>
          </a:p>
          <a:p>
            <a:r>
              <a:rPr lang="en-US" dirty="0" smtClean="0"/>
              <a:t>Heartburn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Internal gas or flatulence</a:t>
            </a:r>
          </a:p>
          <a:p>
            <a:r>
              <a:rPr lang="en-US" dirty="0" smtClean="0"/>
              <a:t>Irritable bowel symptoms</a:t>
            </a:r>
          </a:p>
          <a:p>
            <a:r>
              <a:rPr lang="en-US" dirty="0"/>
              <a:t>Stomach pains or cramps</a:t>
            </a:r>
          </a:p>
          <a:p>
            <a:r>
              <a:rPr lang="en-US" dirty="0"/>
              <a:t>Diarrhea</a:t>
            </a:r>
          </a:p>
          <a:p>
            <a:r>
              <a:rPr lang="en-US" dirty="0" smtClean="0"/>
              <a:t>Constipation</a:t>
            </a:r>
          </a:p>
        </p:txBody>
      </p:sp>
    </p:spTree>
    <p:extLst>
      <p:ext uri="{BB962C8B-B14F-4D97-AF65-F5344CB8AC3E}">
        <p14:creationId xmlns:p14="http://schemas.microsoft.com/office/powerpoint/2010/main" val="224567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Intolerance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38600"/>
          </a:xfrm>
        </p:spPr>
        <p:txBody>
          <a:bodyPr/>
          <a:lstStyle/>
          <a:p>
            <a:r>
              <a:rPr lang="en-US" dirty="0" smtClean="0"/>
              <a:t>Food diary</a:t>
            </a:r>
          </a:p>
          <a:p>
            <a:r>
              <a:rPr lang="en-US" dirty="0" smtClean="0"/>
              <a:t>Do only with physician’s guidance</a:t>
            </a:r>
          </a:p>
          <a:p>
            <a:r>
              <a:rPr lang="en-US" dirty="0" smtClean="0"/>
              <a:t>Careful avoidance of food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11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Reputable 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Food Allergy and Anaphylaxis Network—foodallergy.org</a:t>
            </a:r>
          </a:p>
          <a:p>
            <a:r>
              <a:rPr lang="en-US" dirty="0" smtClean="0"/>
              <a:t>Kids with Food Allergies—kidswithfoodallergies.org</a:t>
            </a:r>
          </a:p>
          <a:p>
            <a:r>
              <a:rPr lang="en-US" dirty="0" smtClean="0"/>
              <a:t>The American College of Asthma and Immunology—acaai.org</a:t>
            </a:r>
          </a:p>
          <a:p>
            <a:r>
              <a:rPr lang="en-US" dirty="0" smtClean="0"/>
              <a:t>National Institute of Allergy and Infectious Diseases—niaid.nih.gov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07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5962"/>
          </a:xfrm>
        </p:spPr>
        <p:txBody>
          <a:bodyPr>
            <a:noAutofit/>
          </a:bodyPr>
          <a:lstStyle/>
          <a:p>
            <a:r>
              <a:rPr lang="en-US" sz="9600" dirty="0" smtClean="0"/>
              <a:t>Questions?????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8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K-State Research and Extension</a:t>
            </a:r>
            <a:br>
              <a:rPr lang="en-US" b="1" dirty="0" smtClean="0"/>
            </a:br>
            <a:r>
              <a:rPr lang="en-US" b="1" dirty="0" smtClean="0"/>
              <a:t>Golden Prairie Extension District #12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Amy Lorenzen</a:t>
            </a:r>
          </a:p>
          <a:p>
            <a:pPr marL="0" indent="0" algn="ctr">
              <a:buNone/>
            </a:pPr>
            <a:r>
              <a:rPr lang="en-US" i="1" dirty="0" smtClean="0"/>
              <a:t>Family and Consumer Science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412" y="5410200"/>
            <a:ext cx="1704975" cy="695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876675"/>
            <a:ext cx="312420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49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Food Allergy Basics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i="1" dirty="0" smtClean="0"/>
              <a:t>The science behind it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Our body has an immune system designed to protect us from germs and disease.</a:t>
            </a:r>
          </a:p>
          <a:p>
            <a:r>
              <a:rPr lang="en-US" sz="2800" dirty="0" smtClean="0"/>
              <a:t>A food allergy is an abnormal response of our immune system to a food protein.</a:t>
            </a:r>
          </a:p>
          <a:p>
            <a:r>
              <a:rPr lang="en-US" sz="2800" dirty="0" smtClean="0"/>
              <a:t>When the food is eaten, the immune system thinks the food is harmful and releases histamine and other chemicals to attack the “enemy.”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729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Food Allergy Basics</a:t>
            </a:r>
            <a:br>
              <a:rPr lang="en-US" dirty="0" smtClean="0"/>
            </a:br>
            <a:r>
              <a:rPr lang="en-US" sz="3200" i="1" dirty="0" smtClean="0"/>
              <a:t>Diagnosing a Food Allergy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Detailed medical history</a:t>
            </a:r>
          </a:p>
          <a:p>
            <a:r>
              <a:rPr lang="en-US" dirty="0" smtClean="0"/>
              <a:t>Allergist will conduct skin-prick tests or blood tests or both</a:t>
            </a:r>
          </a:p>
          <a:p>
            <a:r>
              <a:rPr lang="en-US" dirty="0" smtClean="0"/>
              <a:t>Only way to truly diagnose if you have a food allergy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43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Allergy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38600"/>
          </a:xfrm>
        </p:spPr>
        <p:txBody>
          <a:bodyPr>
            <a:normAutofit/>
          </a:bodyPr>
          <a:lstStyle/>
          <a:p>
            <a:r>
              <a:rPr lang="en-US" sz="4200" dirty="0" smtClean="0"/>
              <a:t>There is no cure for food allergies</a:t>
            </a:r>
          </a:p>
          <a:p>
            <a:r>
              <a:rPr lang="en-US" sz="4200" dirty="0" smtClean="0"/>
              <a:t>Complete and strict avoidance of the food is the only way to prevent a reaction.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9728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Allergy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8 foods cause 90% of the allergic reactions to people in the United States.</a:t>
            </a:r>
          </a:p>
          <a:p>
            <a:r>
              <a:rPr lang="en-US" dirty="0" smtClean="0"/>
              <a:t>Each food has many different names.</a:t>
            </a:r>
          </a:p>
          <a:p>
            <a:r>
              <a:rPr lang="en-US" dirty="0" smtClean="0"/>
              <a:t>Important to learn the different names of foods and read labels.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27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Foods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Eggs</a:t>
            </a:r>
          </a:p>
          <a:p>
            <a:r>
              <a:rPr lang="en-US" dirty="0" smtClean="0"/>
              <a:t>Fish</a:t>
            </a:r>
          </a:p>
          <a:p>
            <a:r>
              <a:rPr lang="en-US" dirty="0" smtClean="0"/>
              <a:t>Milk</a:t>
            </a:r>
          </a:p>
          <a:p>
            <a:r>
              <a:rPr lang="en-US" dirty="0" smtClean="0"/>
              <a:t>Peanuts</a:t>
            </a:r>
          </a:p>
          <a:p>
            <a:r>
              <a:rPr lang="en-US" dirty="0" smtClean="0"/>
              <a:t>Shellfish</a:t>
            </a:r>
          </a:p>
          <a:p>
            <a:r>
              <a:rPr lang="en-US" dirty="0" smtClean="0"/>
              <a:t>Soy</a:t>
            </a:r>
          </a:p>
          <a:p>
            <a:r>
              <a:rPr lang="en-US" dirty="0" smtClean="0"/>
              <a:t>Tree nuts (walnuts, pecans, macadamia, etc.)</a:t>
            </a:r>
          </a:p>
          <a:p>
            <a:r>
              <a:rPr lang="en-US" dirty="0" smtClean="0"/>
              <a:t>Wheat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628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Allergy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en-US" dirty="0" smtClean="0"/>
              <a:t>As many as 15 million Americans have a food allergy.</a:t>
            </a:r>
          </a:p>
          <a:p>
            <a:r>
              <a:rPr lang="en-US" dirty="0" smtClean="0"/>
              <a:t>9 million of those are adults</a:t>
            </a:r>
          </a:p>
          <a:p>
            <a:r>
              <a:rPr lang="en-US" dirty="0" smtClean="0"/>
              <a:t>6 million of those are children</a:t>
            </a:r>
          </a:p>
          <a:p>
            <a:r>
              <a:rPr lang="en-US" dirty="0" smtClean="0"/>
              <a:t>Food allergies seem to be on the rise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3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Symptoms-one or more may occur shortly after eating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5608319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65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SREsunflower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KSREsunflower2</Template>
  <TotalTime>792</TotalTime>
  <Words>851</Words>
  <Application>Microsoft Office PowerPoint</Application>
  <PresentationFormat>On-screen Show (4:3)</PresentationFormat>
  <Paragraphs>143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KSREsunflower2</vt:lpstr>
      <vt:lpstr>Food Allergy Facts of Life</vt:lpstr>
      <vt:lpstr> K-State Research and Extension Golden Prairie Extension District #12</vt:lpstr>
      <vt:lpstr>Food Allergy Basics The science behind it all</vt:lpstr>
      <vt:lpstr>Food Allergy Basics Diagnosing a Food Allergy</vt:lpstr>
      <vt:lpstr>Food Allergy Basics</vt:lpstr>
      <vt:lpstr>Food Allergy Basics</vt:lpstr>
      <vt:lpstr>Trigger Foods</vt:lpstr>
      <vt:lpstr>Food Allergy Facts</vt:lpstr>
      <vt:lpstr>Symptoms-one or more may occur shortly after eating</vt:lpstr>
      <vt:lpstr>Food Allergy Basics</vt:lpstr>
      <vt:lpstr>Food Allergy Basics</vt:lpstr>
      <vt:lpstr>Anaphylaxis</vt:lpstr>
      <vt:lpstr>Managing a Food Allergy</vt:lpstr>
      <vt:lpstr>Label Reading A Must!</vt:lpstr>
      <vt:lpstr>Soy and its many names!</vt:lpstr>
      <vt:lpstr>Careful Food Preparation</vt:lpstr>
      <vt:lpstr>Always be Prepared!</vt:lpstr>
      <vt:lpstr>The Three R’s</vt:lpstr>
      <vt:lpstr>Eating Out</vt:lpstr>
      <vt:lpstr>Children’s Food Allergies</vt:lpstr>
      <vt:lpstr>Food Intolerance</vt:lpstr>
      <vt:lpstr>Food Intolerance Symptoms </vt:lpstr>
      <vt:lpstr>Food Intolerance Symptoms</vt:lpstr>
      <vt:lpstr>Food Intolerance Identification</vt:lpstr>
      <vt:lpstr>Reputable Resources</vt:lpstr>
      <vt:lpstr>Questions?????</vt:lpstr>
      <vt:lpstr> K-State Research and Extension Golden Prairie Extension District #12</vt:lpstr>
    </vt:vector>
  </TitlesOfParts>
  <Company>K-State Research and Extension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Allergy Facts of Life</dc:title>
  <dc:creator>Amy Lorenzen</dc:creator>
  <cp:lastModifiedBy>llamb</cp:lastModifiedBy>
  <cp:revision>75</cp:revision>
  <cp:lastPrinted>2013-01-14T17:51:39Z</cp:lastPrinted>
  <dcterms:created xsi:type="dcterms:W3CDTF">2012-12-28T21:43:27Z</dcterms:created>
  <dcterms:modified xsi:type="dcterms:W3CDTF">2013-11-05T15:55:37Z</dcterms:modified>
</cp:coreProperties>
</file>