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257" r:id="rId3"/>
    <p:sldId id="258" r:id="rId4"/>
    <p:sldId id="259" r:id="rId5"/>
    <p:sldId id="260" r:id="rId6"/>
    <p:sldId id="261" r:id="rId7"/>
    <p:sldId id="262" r:id="rId8"/>
    <p:sldId id="263" r:id="rId9"/>
    <p:sldId id="267" r:id="rId10"/>
    <p:sldId id="265" r:id="rId11"/>
    <p:sldId id="264" r:id="rId12"/>
    <p:sldId id="266" r:id="rId13"/>
    <p:sldId id="268" r:id="rId14"/>
    <p:sldId id="269" r:id="rId15"/>
    <p:sldId id="270" r:id="rId16"/>
    <p:sldId id="272" r:id="rId17"/>
    <p:sldId id="273" r:id="rId18"/>
    <p:sldId id="274" r:id="rId19"/>
    <p:sldId id="275" r:id="rId20"/>
    <p:sldId id="276" r:id="rId21"/>
    <p:sldId id="277" r:id="rId22"/>
    <p:sldId id="278" r:id="rId23"/>
    <p:sldId id="279" r:id="rId24"/>
  </p:sldIdLst>
  <p:sldSz cx="9144000" cy="6858000" type="screen4x3"/>
  <p:notesSz cx="7053263" cy="93567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2489" autoAdjust="0"/>
  </p:normalViewPr>
  <p:slideViewPr>
    <p:cSldViewPr snapToGrid="0" snapToObjects="1">
      <p:cViewPr varScale="1">
        <p:scale>
          <a:sx n="64" d="100"/>
          <a:sy n="64" d="100"/>
        </p:scale>
        <p:origin x="-584" y="-96"/>
      </p:cViewPr>
      <p:guideLst>
        <p:guide orient="horz" pos="2160"/>
        <p:guide pos="2880"/>
      </p:guideLst>
    </p:cSldViewPr>
  </p:slideViewPr>
  <p:outlineViewPr>
    <p:cViewPr>
      <p:scale>
        <a:sx n="33" d="100"/>
        <a:sy n="33" d="100"/>
      </p:scale>
      <p:origin x="0" y="-574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3567C2-90CF-4D1B-9E53-DA05C8B54323}" type="doc">
      <dgm:prSet loTypeId="urn:microsoft.com/office/officeart/2005/8/layout/gear1" loCatId="process" qsTypeId="urn:microsoft.com/office/officeart/2005/8/quickstyle/simple1" qsCatId="simple" csTypeId="urn:microsoft.com/office/officeart/2005/8/colors/colorful4" csCatId="colorful" phldr="1"/>
      <dgm:spPr/>
    </dgm:pt>
    <dgm:pt modelId="{54105872-498D-427A-9520-5861DE2DE985}">
      <dgm:prSet phldrT="[Text]"/>
      <dgm:spPr/>
      <dgm:t>
        <a:bodyPr/>
        <a:lstStyle/>
        <a:p>
          <a:r>
            <a:rPr lang="en-US" dirty="0" smtClean="0"/>
            <a:t>Environment</a:t>
          </a:r>
          <a:endParaRPr lang="en-US" dirty="0"/>
        </a:p>
      </dgm:t>
    </dgm:pt>
    <dgm:pt modelId="{BBD70C80-E6AA-45B5-BD2B-18705998BCFB}" type="parTrans" cxnId="{F4131887-46B8-4825-A636-DD0A1F9FECA9}">
      <dgm:prSet/>
      <dgm:spPr/>
      <dgm:t>
        <a:bodyPr/>
        <a:lstStyle/>
        <a:p>
          <a:endParaRPr lang="en-US"/>
        </a:p>
      </dgm:t>
    </dgm:pt>
    <dgm:pt modelId="{1572B27A-8D43-435E-9839-DD94DCC664FB}" type="sibTrans" cxnId="{F4131887-46B8-4825-A636-DD0A1F9FECA9}">
      <dgm:prSet/>
      <dgm:spPr/>
      <dgm:t>
        <a:bodyPr/>
        <a:lstStyle/>
        <a:p>
          <a:endParaRPr lang="en-US"/>
        </a:p>
      </dgm:t>
    </dgm:pt>
    <dgm:pt modelId="{E9F0C248-9F8F-4225-A98E-AF529C1FA12B}">
      <dgm:prSet phldrT="[Text]"/>
      <dgm:spPr/>
      <dgm:t>
        <a:bodyPr/>
        <a:lstStyle/>
        <a:p>
          <a:r>
            <a:rPr lang="en-US" dirty="0" smtClean="0"/>
            <a:t>Systems</a:t>
          </a:r>
          <a:endParaRPr lang="en-US" dirty="0"/>
        </a:p>
      </dgm:t>
    </dgm:pt>
    <dgm:pt modelId="{4610401F-3CD5-4422-B7D9-206A4E98EEA1}" type="parTrans" cxnId="{51610910-8B4F-4CBD-B680-B187D8E1AD76}">
      <dgm:prSet/>
      <dgm:spPr/>
      <dgm:t>
        <a:bodyPr/>
        <a:lstStyle/>
        <a:p>
          <a:endParaRPr lang="en-US"/>
        </a:p>
      </dgm:t>
    </dgm:pt>
    <dgm:pt modelId="{C254D92B-338E-4E91-8E35-6CA206A6FB47}" type="sibTrans" cxnId="{51610910-8B4F-4CBD-B680-B187D8E1AD76}">
      <dgm:prSet/>
      <dgm:spPr/>
      <dgm:t>
        <a:bodyPr/>
        <a:lstStyle/>
        <a:p>
          <a:endParaRPr lang="en-US"/>
        </a:p>
      </dgm:t>
    </dgm:pt>
    <dgm:pt modelId="{A162916C-3DC4-4E1E-840A-447996460B16}">
      <dgm:prSet phldrT="[Text]"/>
      <dgm:spPr/>
      <dgm:t>
        <a:bodyPr/>
        <a:lstStyle/>
        <a:p>
          <a:r>
            <a:rPr lang="en-US" dirty="0" smtClean="0"/>
            <a:t>Policy</a:t>
          </a:r>
          <a:endParaRPr lang="en-US" dirty="0"/>
        </a:p>
      </dgm:t>
    </dgm:pt>
    <dgm:pt modelId="{6DE1E93F-C748-4C41-84F2-DF459C8C53B7}" type="parTrans" cxnId="{958341A1-76BE-4DA0-953D-F62778D04E41}">
      <dgm:prSet/>
      <dgm:spPr/>
      <dgm:t>
        <a:bodyPr/>
        <a:lstStyle/>
        <a:p>
          <a:endParaRPr lang="en-US"/>
        </a:p>
      </dgm:t>
    </dgm:pt>
    <dgm:pt modelId="{B87A5418-74D7-4595-AD1B-407B73384058}" type="sibTrans" cxnId="{958341A1-76BE-4DA0-953D-F62778D04E41}">
      <dgm:prSet/>
      <dgm:spPr/>
      <dgm:t>
        <a:bodyPr/>
        <a:lstStyle/>
        <a:p>
          <a:endParaRPr lang="en-US"/>
        </a:p>
      </dgm:t>
    </dgm:pt>
    <dgm:pt modelId="{70402ED4-2DDA-4D52-A512-BA01A16B41BE}" type="pres">
      <dgm:prSet presAssocID="{F03567C2-90CF-4D1B-9E53-DA05C8B54323}" presName="composite" presStyleCnt="0">
        <dgm:presLayoutVars>
          <dgm:chMax val="3"/>
          <dgm:animLvl val="lvl"/>
          <dgm:resizeHandles val="exact"/>
        </dgm:presLayoutVars>
      </dgm:prSet>
      <dgm:spPr/>
    </dgm:pt>
    <dgm:pt modelId="{3CFF5464-30C9-46F1-820B-FEC0BE2B7A29}" type="pres">
      <dgm:prSet presAssocID="{54105872-498D-427A-9520-5861DE2DE985}" presName="gear1" presStyleLbl="node1" presStyleIdx="0" presStyleCnt="3" custLinFactNeighborX="445" custLinFactNeighborY="0">
        <dgm:presLayoutVars>
          <dgm:chMax val="1"/>
          <dgm:bulletEnabled val="1"/>
        </dgm:presLayoutVars>
      </dgm:prSet>
      <dgm:spPr/>
      <dgm:t>
        <a:bodyPr/>
        <a:lstStyle/>
        <a:p>
          <a:endParaRPr lang="en-US"/>
        </a:p>
      </dgm:t>
    </dgm:pt>
    <dgm:pt modelId="{55FD31F3-774E-45AF-A42F-3C993C332986}" type="pres">
      <dgm:prSet presAssocID="{54105872-498D-427A-9520-5861DE2DE985}" presName="gear1srcNode" presStyleLbl="node1" presStyleIdx="0" presStyleCnt="3"/>
      <dgm:spPr/>
      <dgm:t>
        <a:bodyPr/>
        <a:lstStyle/>
        <a:p>
          <a:endParaRPr lang="en-US"/>
        </a:p>
      </dgm:t>
    </dgm:pt>
    <dgm:pt modelId="{7A41648C-04F5-4C6F-B19A-48E8502E99D7}" type="pres">
      <dgm:prSet presAssocID="{54105872-498D-427A-9520-5861DE2DE985}" presName="gear1dstNode" presStyleLbl="node1" presStyleIdx="0" presStyleCnt="3"/>
      <dgm:spPr/>
      <dgm:t>
        <a:bodyPr/>
        <a:lstStyle/>
        <a:p>
          <a:endParaRPr lang="en-US"/>
        </a:p>
      </dgm:t>
    </dgm:pt>
    <dgm:pt modelId="{9FFAE8D4-4BB9-44DB-B255-BB9D9EDF4C97}" type="pres">
      <dgm:prSet presAssocID="{E9F0C248-9F8F-4225-A98E-AF529C1FA12B}" presName="gear2" presStyleLbl="node1" presStyleIdx="1" presStyleCnt="3">
        <dgm:presLayoutVars>
          <dgm:chMax val="1"/>
          <dgm:bulletEnabled val="1"/>
        </dgm:presLayoutVars>
      </dgm:prSet>
      <dgm:spPr/>
      <dgm:t>
        <a:bodyPr/>
        <a:lstStyle/>
        <a:p>
          <a:endParaRPr lang="en-US"/>
        </a:p>
      </dgm:t>
    </dgm:pt>
    <dgm:pt modelId="{6C4BA882-C7AB-4CEC-A98C-B02C60DEFB59}" type="pres">
      <dgm:prSet presAssocID="{E9F0C248-9F8F-4225-A98E-AF529C1FA12B}" presName="gear2srcNode" presStyleLbl="node1" presStyleIdx="1" presStyleCnt="3"/>
      <dgm:spPr/>
      <dgm:t>
        <a:bodyPr/>
        <a:lstStyle/>
        <a:p>
          <a:endParaRPr lang="en-US"/>
        </a:p>
      </dgm:t>
    </dgm:pt>
    <dgm:pt modelId="{A85B06C1-4755-482D-A316-8499C821DB1E}" type="pres">
      <dgm:prSet presAssocID="{E9F0C248-9F8F-4225-A98E-AF529C1FA12B}" presName="gear2dstNode" presStyleLbl="node1" presStyleIdx="1" presStyleCnt="3"/>
      <dgm:spPr/>
      <dgm:t>
        <a:bodyPr/>
        <a:lstStyle/>
        <a:p>
          <a:endParaRPr lang="en-US"/>
        </a:p>
      </dgm:t>
    </dgm:pt>
    <dgm:pt modelId="{E2701FB1-96EC-47BF-8A28-D3432FCB001D}" type="pres">
      <dgm:prSet presAssocID="{A162916C-3DC4-4E1E-840A-447996460B16}" presName="gear3" presStyleLbl="node1" presStyleIdx="2" presStyleCnt="3" custLinFactNeighborX="-674" custLinFactNeighborY="0"/>
      <dgm:spPr/>
      <dgm:t>
        <a:bodyPr/>
        <a:lstStyle/>
        <a:p>
          <a:endParaRPr lang="en-US"/>
        </a:p>
      </dgm:t>
    </dgm:pt>
    <dgm:pt modelId="{BC0F054A-67C4-4E43-BC40-5C5DCF8731A6}" type="pres">
      <dgm:prSet presAssocID="{A162916C-3DC4-4E1E-840A-447996460B16}" presName="gear3tx" presStyleLbl="node1" presStyleIdx="2" presStyleCnt="3">
        <dgm:presLayoutVars>
          <dgm:chMax val="1"/>
          <dgm:bulletEnabled val="1"/>
        </dgm:presLayoutVars>
      </dgm:prSet>
      <dgm:spPr/>
      <dgm:t>
        <a:bodyPr/>
        <a:lstStyle/>
        <a:p>
          <a:endParaRPr lang="en-US"/>
        </a:p>
      </dgm:t>
    </dgm:pt>
    <dgm:pt modelId="{BC3AB311-CEB3-409B-9354-0644D12513D0}" type="pres">
      <dgm:prSet presAssocID="{A162916C-3DC4-4E1E-840A-447996460B16}" presName="gear3srcNode" presStyleLbl="node1" presStyleIdx="2" presStyleCnt="3"/>
      <dgm:spPr/>
      <dgm:t>
        <a:bodyPr/>
        <a:lstStyle/>
        <a:p>
          <a:endParaRPr lang="en-US"/>
        </a:p>
      </dgm:t>
    </dgm:pt>
    <dgm:pt modelId="{0367D815-7BDE-4C0A-BAEF-65EEC6E4E3F7}" type="pres">
      <dgm:prSet presAssocID="{A162916C-3DC4-4E1E-840A-447996460B16}" presName="gear3dstNode" presStyleLbl="node1" presStyleIdx="2" presStyleCnt="3"/>
      <dgm:spPr/>
      <dgm:t>
        <a:bodyPr/>
        <a:lstStyle/>
        <a:p>
          <a:endParaRPr lang="en-US"/>
        </a:p>
      </dgm:t>
    </dgm:pt>
    <dgm:pt modelId="{862B5FC4-12F5-4FBF-AFCE-109F88448156}" type="pres">
      <dgm:prSet presAssocID="{1572B27A-8D43-435E-9839-DD94DCC664FB}" presName="connector1" presStyleLbl="sibTrans2D1" presStyleIdx="0" presStyleCnt="3"/>
      <dgm:spPr/>
      <dgm:t>
        <a:bodyPr/>
        <a:lstStyle/>
        <a:p>
          <a:endParaRPr lang="en-US"/>
        </a:p>
      </dgm:t>
    </dgm:pt>
    <dgm:pt modelId="{03E175B6-B6BD-4A88-8EC0-248AC20F804A}" type="pres">
      <dgm:prSet presAssocID="{C254D92B-338E-4E91-8E35-6CA206A6FB47}" presName="connector2" presStyleLbl="sibTrans2D1" presStyleIdx="1" presStyleCnt="3"/>
      <dgm:spPr/>
      <dgm:t>
        <a:bodyPr/>
        <a:lstStyle/>
        <a:p>
          <a:endParaRPr lang="en-US"/>
        </a:p>
      </dgm:t>
    </dgm:pt>
    <dgm:pt modelId="{6519498D-39B9-4732-A09A-66218A27868B}" type="pres">
      <dgm:prSet presAssocID="{B87A5418-74D7-4595-AD1B-407B73384058}" presName="connector3" presStyleLbl="sibTrans2D1" presStyleIdx="2" presStyleCnt="3"/>
      <dgm:spPr/>
      <dgm:t>
        <a:bodyPr/>
        <a:lstStyle/>
        <a:p>
          <a:endParaRPr lang="en-US"/>
        </a:p>
      </dgm:t>
    </dgm:pt>
  </dgm:ptLst>
  <dgm:cxnLst>
    <dgm:cxn modelId="{4E6AFE45-8806-45C8-A5C4-A050DCEFF1DB}" type="presOf" srcId="{E9F0C248-9F8F-4225-A98E-AF529C1FA12B}" destId="{A85B06C1-4755-482D-A316-8499C821DB1E}" srcOrd="2" destOrd="0" presId="urn:microsoft.com/office/officeart/2005/8/layout/gear1"/>
    <dgm:cxn modelId="{958341A1-76BE-4DA0-953D-F62778D04E41}" srcId="{F03567C2-90CF-4D1B-9E53-DA05C8B54323}" destId="{A162916C-3DC4-4E1E-840A-447996460B16}" srcOrd="2" destOrd="0" parTransId="{6DE1E93F-C748-4C41-84F2-DF459C8C53B7}" sibTransId="{B87A5418-74D7-4595-AD1B-407B73384058}"/>
    <dgm:cxn modelId="{A973F004-BD0D-4FEE-B900-B62FE386B4D7}" type="presOf" srcId="{C254D92B-338E-4E91-8E35-6CA206A6FB47}" destId="{03E175B6-B6BD-4A88-8EC0-248AC20F804A}" srcOrd="0" destOrd="0" presId="urn:microsoft.com/office/officeart/2005/8/layout/gear1"/>
    <dgm:cxn modelId="{29BF1E95-2308-4547-8D02-4AA6976951F1}" type="presOf" srcId="{A162916C-3DC4-4E1E-840A-447996460B16}" destId="{0367D815-7BDE-4C0A-BAEF-65EEC6E4E3F7}" srcOrd="3" destOrd="0" presId="urn:microsoft.com/office/officeart/2005/8/layout/gear1"/>
    <dgm:cxn modelId="{DE3DDF8D-A2B0-4953-87F8-A3322AED18E3}" type="presOf" srcId="{F03567C2-90CF-4D1B-9E53-DA05C8B54323}" destId="{70402ED4-2DDA-4D52-A512-BA01A16B41BE}" srcOrd="0" destOrd="0" presId="urn:microsoft.com/office/officeart/2005/8/layout/gear1"/>
    <dgm:cxn modelId="{4675851C-7FF8-4AC8-AE78-254D51E4D8C7}" type="presOf" srcId="{54105872-498D-427A-9520-5861DE2DE985}" destId="{3CFF5464-30C9-46F1-820B-FEC0BE2B7A29}" srcOrd="0" destOrd="0" presId="urn:microsoft.com/office/officeart/2005/8/layout/gear1"/>
    <dgm:cxn modelId="{23C43356-2DA0-4A59-9E02-955D83BF4C48}" type="presOf" srcId="{B87A5418-74D7-4595-AD1B-407B73384058}" destId="{6519498D-39B9-4732-A09A-66218A27868B}" srcOrd="0" destOrd="0" presId="urn:microsoft.com/office/officeart/2005/8/layout/gear1"/>
    <dgm:cxn modelId="{F4131887-46B8-4825-A636-DD0A1F9FECA9}" srcId="{F03567C2-90CF-4D1B-9E53-DA05C8B54323}" destId="{54105872-498D-427A-9520-5861DE2DE985}" srcOrd="0" destOrd="0" parTransId="{BBD70C80-E6AA-45B5-BD2B-18705998BCFB}" sibTransId="{1572B27A-8D43-435E-9839-DD94DCC664FB}"/>
    <dgm:cxn modelId="{809102A8-C29E-4050-B4B0-A99F263E7F7D}" type="presOf" srcId="{54105872-498D-427A-9520-5861DE2DE985}" destId="{55FD31F3-774E-45AF-A42F-3C993C332986}" srcOrd="1" destOrd="0" presId="urn:microsoft.com/office/officeart/2005/8/layout/gear1"/>
    <dgm:cxn modelId="{5FB08CE4-D94D-4BF7-A245-4FF63EED6958}" type="presOf" srcId="{54105872-498D-427A-9520-5861DE2DE985}" destId="{7A41648C-04F5-4C6F-B19A-48E8502E99D7}" srcOrd="2" destOrd="0" presId="urn:microsoft.com/office/officeart/2005/8/layout/gear1"/>
    <dgm:cxn modelId="{24D7FA80-F2AD-4BE4-95B1-97903F913201}" type="presOf" srcId="{E9F0C248-9F8F-4225-A98E-AF529C1FA12B}" destId="{6C4BA882-C7AB-4CEC-A98C-B02C60DEFB59}" srcOrd="1" destOrd="0" presId="urn:microsoft.com/office/officeart/2005/8/layout/gear1"/>
    <dgm:cxn modelId="{55E5C2E4-8AFA-4475-A1BF-FACF15AB3376}" type="presOf" srcId="{A162916C-3DC4-4E1E-840A-447996460B16}" destId="{BC0F054A-67C4-4E43-BC40-5C5DCF8731A6}" srcOrd="1" destOrd="0" presId="urn:microsoft.com/office/officeart/2005/8/layout/gear1"/>
    <dgm:cxn modelId="{E982D8DC-86CA-454A-85E7-8992A99B191D}" type="presOf" srcId="{A162916C-3DC4-4E1E-840A-447996460B16}" destId="{BC3AB311-CEB3-409B-9354-0644D12513D0}" srcOrd="2" destOrd="0" presId="urn:microsoft.com/office/officeart/2005/8/layout/gear1"/>
    <dgm:cxn modelId="{BBB7BF41-0D67-426B-A2FA-71E98245F515}" type="presOf" srcId="{A162916C-3DC4-4E1E-840A-447996460B16}" destId="{E2701FB1-96EC-47BF-8A28-D3432FCB001D}" srcOrd="0" destOrd="0" presId="urn:microsoft.com/office/officeart/2005/8/layout/gear1"/>
    <dgm:cxn modelId="{7F198F24-3764-4E77-BAFE-6D44F5E93931}" type="presOf" srcId="{E9F0C248-9F8F-4225-A98E-AF529C1FA12B}" destId="{9FFAE8D4-4BB9-44DB-B255-BB9D9EDF4C97}" srcOrd="0" destOrd="0" presId="urn:microsoft.com/office/officeart/2005/8/layout/gear1"/>
    <dgm:cxn modelId="{0DFF2084-1928-4934-A0BD-2BC486E55EAA}" type="presOf" srcId="{1572B27A-8D43-435E-9839-DD94DCC664FB}" destId="{862B5FC4-12F5-4FBF-AFCE-109F88448156}" srcOrd="0" destOrd="0" presId="urn:microsoft.com/office/officeart/2005/8/layout/gear1"/>
    <dgm:cxn modelId="{51610910-8B4F-4CBD-B680-B187D8E1AD76}" srcId="{F03567C2-90CF-4D1B-9E53-DA05C8B54323}" destId="{E9F0C248-9F8F-4225-A98E-AF529C1FA12B}" srcOrd="1" destOrd="0" parTransId="{4610401F-3CD5-4422-B7D9-206A4E98EEA1}" sibTransId="{C254D92B-338E-4E91-8E35-6CA206A6FB47}"/>
    <dgm:cxn modelId="{0C84DF21-54D6-4B45-91CE-3A4D04A59D8C}" type="presParOf" srcId="{70402ED4-2DDA-4D52-A512-BA01A16B41BE}" destId="{3CFF5464-30C9-46F1-820B-FEC0BE2B7A29}" srcOrd="0" destOrd="0" presId="urn:microsoft.com/office/officeart/2005/8/layout/gear1"/>
    <dgm:cxn modelId="{09A6F39F-E5B8-4808-9A95-A98EB9050B3F}" type="presParOf" srcId="{70402ED4-2DDA-4D52-A512-BA01A16B41BE}" destId="{55FD31F3-774E-45AF-A42F-3C993C332986}" srcOrd="1" destOrd="0" presId="urn:microsoft.com/office/officeart/2005/8/layout/gear1"/>
    <dgm:cxn modelId="{E2B82010-7AAF-4DE9-A13C-135F43DFD40A}" type="presParOf" srcId="{70402ED4-2DDA-4D52-A512-BA01A16B41BE}" destId="{7A41648C-04F5-4C6F-B19A-48E8502E99D7}" srcOrd="2" destOrd="0" presId="urn:microsoft.com/office/officeart/2005/8/layout/gear1"/>
    <dgm:cxn modelId="{9C39CBD3-8391-4C49-9C96-1EC6E543D4A7}" type="presParOf" srcId="{70402ED4-2DDA-4D52-A512-BA01A16B41BE}" destId="{9FFAE8D4-4BB9-44DB-B255-BB9D9EDF4C97}" srcOrd="3" destOrd="0" presId="urn:microsoft.com/office/officeart/2005/8/layout/gear1"/>
    <dgm:cxn modelId="{5168955E-B8E6-48FB-9B2D-69D8FD51B049}" type="presParOf" srcId="{70402ED4-2DDA-4D52-A512-BA01A16B41BE}" destId="{6C4BA882-C7AB-4CEC-A98C-B02C60DEFB59}" srcOrd="4" destOrd="0" presId="urn:microsoft.com/office/officeart/2005/8/layout/gear1"/>
    <dgm:cxn modelId="{B8D1C870-374E-4D12-B049-A788A6DEFF25}" type="presParOf" srcId="{70402ED4-2DDA-4D52-A512-BA01A16B41BE}" destId="{A85B06C1-4755-482D-A316-8499C821DB1E}" srcOrd="5" destOrd="0" presId="urn:microsoft.com/office/officeart/2005/8/layout/gear1"/>
    <dgm:cxn modelId="{295D9A95-4BDF-481E-910E-5E13C8B18739}" type="presParOf" srcId="{70402ED4-2DDA-4D52-A512-BA01A16B41BE}" destId="{E2701FB1-96EC-47BF-8A28-D3432FCB001D}" srcOrd="6" destOrd="0" presId="urn:microsoft.com/office/officeart/2005/8/layout/gear1"/>
    <dgm:cxn modelId="{E54AA410-8221-401D-8F39-2A29D5FBDBCB}" type="presParOf" srcId="{70402ED4-2DDA-4D52-A512-BA01A16B41BE}" destId="{BC0F054A-67C4-4E43-BC40-5C5DCF8731A6}" srcOrd="7" destOrd="0" presId="urn:microsoft.com/office/officeart/2005/8/layout/gear1"/>
    <dgm:cxn modelId="{73F7E2F2-9645-45D1-A8AF-BEE6A3B7EB63}" type="presParOf" srcId="{70402ED4-2DDA-4D52-A512-BA01A16B41BE}" destId="{BC3AB311-CEB3-409B-9354-0644D12513D0}" srcOrd="8" destOrd="0" presId="urn:microsoft.com/office/officeart/2005/8/layout/gear1"/>
    <dgm:cxn modelId="{A2384D33-B45D-446A-829D-E4C8F61B3A4B}" type="presParOf" srcId="{70402ED4-2DDA-4D52-A512-BA01A16B41BE}" destId="{0367D815-7BDE-4C0A-BAEF-65EEC6E4E3F7}" srcOrd="9" destOrd="0" presId="urn:microsoft.com/office/officeart/2005/8/layout/gear1"/>
    <dgm:cxn modelId="{B6EC30C2-40FB-45F1-BDED-0EB2C879EFD6}" type="presParOf" srcId="{70402ED4-2DDA-4D52-A512-BA01A16B41BE}" destId="{862B5FC4-12F5-4FBF-AFCE-109F88448156}" srcOrd="10" destOrd="0" presId="urn:microsoft.com/office/officeart/2005/8/layout/gear1"/>
    <dgm:cxn modelId="{43106344-D4E9-4BF0-8A36-4A804688326C}" type="presParOf" srcId="{70402ED4-2DDA-4D52-A512-BA01A16B41BE}" destId="{03E175B6-B6BD-4A88-8EC0-248AC20F804A}" srcOrd="11" destOrd="0" presId="urn:microsoft.com/office/officeart/2005/8/layout/gear1"/>
    <dgm:cxn modelId="{00AF494E-B1AD-47A6-BC73-4ADA43A68457}" type="presParOf" srcId="{70402ED4-2DDA-4D52-A512-BA01A16B41BE}" destId="{6519498D-39B9-4732-A09A-66218A27868B}"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3ED569-9523-4E24-8120-8986C018DB6B}" type="doc">
      <dgm:prSet loTypeId="urn:microsoft.com/office/officeart/2011/layout/CircleProcess" loCatId="process" qsTypeId="urn:microsoft.com/office/officeart/2005/8/quickstyle/simple1" qsCatId="simple" csTypeId="urn:microsoft.com/office/officeart/2005/8/colors/colorful4" csCatId="colorful" phldr="1"/>
      <dgm:spPr/>
      <dgm:t>
        <a:bodyPr/>
        <a:lstStyle/>
        <a:p>
          <a:endParaRPr lang="en-US"/>
        </a:p>
      </dgm:t>
    </dgm:pt>
    <dgm:pt modelId="{A2246B4D-A70B-4273-917A-3BBF1214D356}">
      <dgm:prSet phldrT="[Text]"/>
      <dgm:spPr/>
      <dgm:t>
        <a:bodyPr/>
        <a:lstStyle/>
        <a:p>
          <a:r>
            <a:rPr lang="en-US" dirty="0" smtClean="0"/>
            <a:t>Passing of policies, ordinances, resolutions, mandates, regulations, or laws</a:t>
          </a:r>
          <a:endParaRPr lang="en-US" dirty="0"/>
        </a:p>
      </dgm:t>
    </dgm:pt>
    <dgm:pt modelId="{0CCA5ECE-555D-43D5-8EDC-A4539ECB51FC}" type="parTrans" cxnId="{0E2EAC68-5722-445F-91A6-238CE871101E}">
      <dgm:prSet/>
      <dgm:spPr/>
      <dgm:t>
        <a:bodyPr/>
        <a:lstStyle/>
        <a:p>
          <a:endParaRPr lang="en-US"/>
        </a:p>
      </dgm:t>
    </dgm:pt>
    <dgm:pt modelId="{9F7A74AE-977E-40B5-A54B-300CD4F2F3FD}" type="sibTrans" cxnId="{0E2EAC68-5722-445F-91A6-238CE871101E}">
      <dgm:prSet/>
      <dgm:spPr/>
      <dgm:t>
        <a:bodyPr/>
        <a:lstStyle/>
        <a:p>
          <a:endParaRPr lang="en-US"/>
        </a:p>
      </dgm:t>
    </dgm:pt>
    <dgm:pt modelId="{D6E7F335-AC10-4B02-BB95-B088A0F2EA7B}">
      <dgm:prSet phldrT="[Text]"/>
      <dgm:spPr/>
      <dgm:t>
        <a:bodyPr/>
        <a:lstStyle/>
        <a:p>
          <a:r>
            <a:rPr lang="en-US" dirty="0" smtClean="0"/>
            <a:t>Government</a:t>
          </a:r>
        </a:p>
        <a:p>
          <a:r>
            <a:rPr lang="en-US" dirty="0" smtClean="0"/>
            <a:t> Schools</a:t>
          </a:r>
        </a:p>
        <a:p>
          <a:r>
            <a:rPr lang="en-US" dirty="0" smtClean="0"/>
            <a:t>Parks</a:t>
          </a:r>
        </a:p>
        <a:p>
          <a:r>
            <a:rPr lang="en-US" dirty="0" smtClean="0"/>
            <a:t>Healthcare centers</a:t>
          </a:r>
        </a:p>
        <a:p>
          <a:r>
            <a:rPr lang="en-US" dirty="0" smtClean="0"/>
            <a:t>Senior Living Centers</a:t>
          </a:r>
          <a:endParaRPr lang="en-US" dirty="0"/>
        </a:p>
      </dgm:t>
    </dgm:pt>
    <dgm:pt modelId="{A4C8BD7C-ED44-4306-B8F4-5F3C811DF56E}" type="parTrans" cxnId="{A5531C85-984A-4F7F-AD95-8105D97207C4}">
      <dgm:prSet/>
      <dgm:spPr/>
      <dgm:t>
        <a:bodyPr/>
        <a:lstStyle/>
        <a:p>
          <a:endParaRPr lang="en-US"/>
        </a:p>
      </dgm:t>
    </dgm:pt>
    <dgm:pt modelId="{EA1E59BD-9595-46B6-A465-ADF95E7A8250}" type="sibTrans" cxnId="{A5531C85-984A-4F7F-AD95-8105D97207C4}">
      <dgm:prSet/>
      <dgm:spPr/>
      <dgm:t>
        <a:bodyPr/>
        <a:lstStyle/>
        <a:p>
          <a:endParaRPr lang="en-US"/>
        </a:p>
      </dgm:t>
    </dgm:pt>
    <dgm:pt modelId="{75C7F9C0-45B1-4145-864C-37399ECAB0C7}">
      <dgm:prSet phldrT="[Text]"/>
      <dgm:spPr/>
      <dgm:t>
        <a:bodyPr/>
        <a:lstStyle/>
        <a:p>
          <a:r>
            <a:rPr lang="en-US" b="1" dirty="0" smtClean="0"/>
            <a:t>Example</a:t>
          </a:r>
          <a:r>
            <a:rPr lang="en-US" dirty="0" smtClean="0"/>
            <a:t>: Adding a tax on unhealthy food, passing a law allowing residents to plant community gardens in vacant lots, schools establishing a policy that prohibits junk food in schools fundraising </a:t>
          </a:r>
          <a:endParaRPr lang="en-US" dirty="0"/>
        </a:p>
      </dgm:t>
    </dgm:pt>
    <dgm:pt modelId="{91AEC103-98CE-490C-BC17-D9F73CD918AF}" type="parTrans" cxnId="{25C8256C-5F00-4835-9DA3-BCEBF71BFA38}">
      <dgm:prSet/>
      <dgm:spPr/>
      <dgm:t>
        <a:bodyPr/>
        <a:lstStyle/>
        <a:p>
          <a:endParaRPr lang="en-US"/>
        </a:p>
      </dgm:t>
    </dgm:pt>
    <dgm:pt modelId="{F69D6AD7-BA40-4DCE-B058-AEEEC56FFFDF}" type="sibTrans" cxnId="{25C8256C-5F00-4835-9DA3-BCEBF71BFA38}">
      <dgm:prSet/>
      <dgm:spPr/>
      <dgm:t>
        <a:bodyPr/>
        <a:lstStyle/>
        <a:p>
          <a:endParaRPr lang="en-US"/>
        </a:p>
      </dgm:t>
    </dgm:pt>
    <dgm:pt modelId="{60AFBFEE-B876-4A75-B57B-EB3311D931E8}" type="pres">
      <dgm:prSet presAssocID="{963ED569-9523-4E24-8120-8986C018DB6B}" presName="Name0" presStyleCnt="0">
        <dgm:presLayoutVars>
          <dgm:chMax val="11"/>
          <dgm:chPref val="11"/>
          <dgm:dir/>
          <dgm:resizeHandles/>
        </dgm:presLayoutVars>
      </dgm:prSet>
      <dgm:spPr/>
      <dgm:t>
        <a:bodyPr/>
        <a:lstStyle/>
        <a:p>
          <a:endParaRPr lang="en-US"/>
        </a:p>
      </dgm:t>
    </dgm:pt>
    <dgm:pt modelId="{56AA9702-841A-408A-BE35-FE91D066AD5A}" type="pres">
      <dgm:prSet presAssocID="{75C7F9C0-45B1-4145-864C-37399ECAB0C7}" presName="Accent3" presStyleCnt="0"/>
      <dgm:spPr/>
    </dgm:pt>
    <dgm:pt modelId="{BA666582-C5C9-4D96-8D09-FBE989C19197}" type="pres">
      <dgm:prSet presAssocID="{75C7F9C0-45B1-4145-864C-37399ECAB0C7}" presName="Accent" presStyleLbl="node1" presStyleIdx="0" presStyleCnt="3"/>
      <dgm:spPr/>
    </dgm:pt>
    <dgm:pt modelId="{7BD97AA2-5666-4BDB-AE89-02D0A8569003}" type="pres">
      <dgm:prSet presAssocID="{75C7F9C0-45B1-4145-864C-37399ECAB0C7}" presName="ParentBackground3" presStyleCnt="0"/>
      <dgm:spPr/>
    </dgm:pt>
    <dgm:pt modelId="{D25B77C3-ADEB-4DF1-887A-5A94F7828FCE}" type="pres">
      <dgm:prSet presAssocID="{75C7F9C0-45B1-4145-864C-37399ECAB0C7}" presName="ParentBackground" presStyleLbl="fgAcc1" presStyleIdx="0" presStyleCnt="3"/>
      <dgm:spPr/>
      <dgm:t>
        <a:bodyPr/>
        <a:lstStyle/>
        <a:p>
          <a:endParaRPr lang="en-US"/>
        </a:p>
      </dgm:t>
    </dgm:pt>
    <dgm:pt modelId="{0B7887EC-DE7A-4E40-B413-263BCC8E0F9F}" type="pres">
      <dgm:prSet presAssocID="{75C7F9C0-45B1-4145-864C-37399ECAB0C7}" presName="Parent3" presStyleLbl="revTx" presStyleIdx="0" presStyleCnt="0">
        <dgm:presLayoutVars>
          <dgm:chMax val="1"/>
          <dgm:chPref val="1"/>
          <dgm:bulletEnabled val="1"/>
        </dgm:presLayoutVars>
      </dgm:prSet>
      <dgm:spPr/>
      <dgm:t>
        <a:bodyPr/>
        <a:lstStyle/>
        <a:p>
          <a:endParaRPr lang="en-US"/>
        </a:p>
      </dgm:t>
    </dgm:pt>
    <dgm:pt modelId="{8A91460A-CB39-4BD5-9624-28C71DA3F344}" type="pres">
      <dgm:prSet presAssocID="{D6E7F335-AC10-4B02-BB95-B088A0F2EA7B}" presName="Accent2" presStyleCnt="0"/>
      <dgm:spPr/>
    </dgm:pt>
    <dgm:pt modelId="{7E1FA4EA-220B-4D1D-A24D-70422C0BEDEA}" type="pres">
      <dgm:prSet presAssocID="{D6E7F335-AC10-4B02-BB95-B088A0F2EA7B}" presName="Accent" presStyleLbl="node1" presStyleIdx="1" presStyleCnt="3"/>
      <dgm:spPr/>
    </dgm:pt>
    <dgm:pt modelId="{EF68232C-2BFA-47F7-BB57-B5DB87F9F1DD}" type="pres">
      <dgm:prSet presAssocID="{D6E7F335-AC10-4B02-BB95-B088A0F2EA7B}" presName="ParentBackground2" presStyleCnt="0"/>
      <dgm:spPr/>
    </dgm:pt>
    <dgm:pt modelId="{B0928C64-CFA8-45E1-82E5-95389EA25214}" type="pres">
      <dgm:prSet presAssocID="{D6E7F335-AC10-4B02-BB95-B088A0F2EA7B}" presName="ParentBackground" presStyleLbl="fgAcc1" presStyleIdx="1" presStyleCnt="3"/>
      <dgm:spPr/>
      <dgm:t>
        <a:bodyPr/>
        <a:lstStyle/>
        <a:p>
          <a:endParaRPr lang="en-US"/>
        </a:p>
      </dgm:t>
    </dgm:pt>
    <dgm:pt modelId="{3A52136F-3992-4E4D-AFAB-222E1FE4D97B}" type="pres">
      <dgm:prSet presAssocID="{D6E7F335-AC10-4B02-BB95-B088A0F2EA7B}" presName="Parent2" presStyleLbl="revTx" presStyleIdx="0" presStyleCnt="0">
        <dgm:presLayoutVars>
          <dgm:chMax val="1"/>
          <dgm:chPref val="1"/>
          <dgm:bulletEnabled val="1"/>
        </dgm:presLayoutVars>
      </dgm:prSet>
      <dgm:spPr/>
      <dgm:t>
        <a:bodyPr/>
        <a:lstStyle/>
        <a:p>
          <a:endParaRPr lang="en-US"/>
        </a:p>
      </dgm:t>
    </dgm:pt>
    <dgm:pt modelId="{B6B55EB9-42D2-4102-B665-A8E8FE12152A}" type="pres">
      <dgm:prSet presAssocID="{A2246B4D-A70B-4273-917A-3BBF1214D356}" presName="Accent1" presStyleCnt="0"/>
      <dgm:spPr/>
    </dgm:pt>
    <dgm:pt modelId="{D6EA5821-590E-4A7E-87AF-D66D15C440BC}" type="pres">
      <dgm:prSet presAssocID="{A2246B4D-A70B-4273-917A-3BBF1214D356}" presName="Accent" presStyleLbl="node1" presStyleIdx="2" presStyleCnt="3"/>
      <dgm:spPr/>
    </dgm:pt>
    <dgm:pt modelId="{E695071E-1155-4915-9A38-7586B967390F}" type="pres">
      <dgm:prSet presAssocID="{A2246B4D-A70B-4273-917A-3BBF1214D356}" presName="ParentBackground1" presStyleCnt="0"/>
      <dgm:spPr/>
    </dgm:pt>
    <dgm:pt modelId="{817D3A95-BE85-4F57-BDA4-14BE8BFC6C71}" type="pres">
      <dgm:prSet presAssocID="{A2246B4D-A70B-4273-917A-3BBF1214D356}" presName="ParentBackground" presStyleLbl="fgAcc1" presStyleIdx="2" presStyleCnt="3"/>
      <dgm:spPr/>
      <dgm:t>
        <a:bodyPr/>
        <a:lstStyle/>
        <a:p>
          <a:endParaRPr lang="en-US"/>
        </a:p>
      </dgm:t>
    </dgm:pt>
    <dgm:pt modelId="{77139C30-81AE-465B-9C16-F727AFEBFA99}" type="pres">
      <dgm:prSet presAssocID="{A2246B4D-A70B-4273-917A-3BBF1214D356}" presName="Parent1" presStyleLbl="revTx" presStyleIdx="0" presStyleCnt="0">
        <dgm:presLayoutVars>
          <dgm:chMax val="1"/>
          <dgm:chPref val="1"/>
          <dgm:bulletEnabled val="1"/>
        </dgm:presLayoutVars>
      </dgm:prSet>
      <dgm:spPr/>
      <dgm:t>
        <a:bodyPr/>
        <a:lstStyle/>
        <a:p>
          <a:endParaRPr lang="en-US"/>
        </a:p>
      </dgm:t>
    </dgm:pt>
  </dgm:ptLst>
  <dgm:cxnLst>
    <dgm:cxn modelId="{6EEC6026-367F-423C-9557-925CF2EDE615}" type="presOf" srcId="{D6E7F335-AC10-4B02-BB95-B088A0F2EA7B}" destId="{B0928C64-CFA8-45E1-82E5-95389EA25214}" srcOrd="0" destOrd="0" presId="urn:microsoft.com/office/officeart/2011/layout/CircleProcess"/>
    <dgm:cxn modelId="{A5531C85-984A-4F7F-AD95-8105D97207C4}" srcId="{963ED569-9523-4E24-8120-8986C018DB6B}" destId="{D6E7F335-AC10-4B02-BB95-B088A0F2EA7B}" srcOrd="1" destOrd="0" parTransId="{A4C8BD7C-ED44-4306-B8F4-5F3C811DF56E}" sibTransId="{EA1E59BD-9595-46B6-A465-ADF95E7A8250}"/>
    <dgm:cxn modelId="{C1D3B6A9-A608-4B04-8D2A-B8454261242B}" type="presOf" srcId="{A2246B4D-A70B-4273-917A-3BBF1214D356}" destId="{77139C30-81AE-465B-9C16-F727AFEBFA99}" srcOrd="1" destOrd="0" presId="urn:microsoft.com/office/officeart/2011/layout/CircleProcess"/>
    <dgm:cxn modelId="{B08F42C9-B9B0-4517-A60C-2023D05FF265}" type="presOf" srcId="{75C7F9C0-45B1-4145-864C-37399ECAB0C7}" destId="{D25B77C3-ADEB-4DF1-887A-5A94F7828FCE}" srcOrd="0" destOrd="0" presId="urn:microsoft.com/office/officeart/2011/layout/CircleProcess"/>
    <dgm:cxn modelId="{0E2EAC68-5722-445F-91A6-238CE871101E}" srcId="{963ED569-9523-4E24-8120-8986C018DB6B}" destId="{A2246B4D-A70B-4273-917A-3BBF1214D356}" srcOrd="0" destOrd="0" parTransId="{0CCA5ECE-555D-43D5-8EDC-A4539ECB51FC}" sibTransId="{9F7A74AE-977E-40B5-A54B-300CD4F2F3FD}"/>
    <dgm:cxn modelId="{25C8256C-5F00-4835-9DA3-BCEBF71BFA38}" srcId="{963ED569-9523-4E24-8120-8986C018DB6B}" destId="{75C7F9C0-45B1-4145-864C-37399ECAB0C7}" srcOrd="2" destOrd="0" parTransId="{91AEC103-98CE-490C-BC17-D9F73CD918AF}" sibTransId="{F69D6AD7-BA40-4DCE-B058-AEEEC56FFFDF}"/>
    <dgm:cxn modelId="{AA8B4508-FEB6-4BFF-9EE8-CF32F11B7F3B}" type="presOf" srcId="{963ED569-9523-4E24-8120-8986C018DB6B}" destId="{60AFBFEE-B876-4A75-B57B-EB3311D931E8}" srcOrd="0" destOrd="0" presId="urn:microsoft.com/office/officeart/2011/layout/CircleProcess"/>
    <dgm:cxn modelId="{605675C1-BF18-494E-A861-1A44CBE3F10D}" type="presOf" srcId="{75C7F9C0-45B1-4145-864C-37399ECAB0C7}" destId="{0B7887EC-DE7A-4E40-B413-263BCC8E0F9F}" srcOrd="1" destOrd="0" presId="urn:microsoft.com/office/officeart/2011/layout/CircleProcess"/>
    <dgm:cxn modelId="{B47A1C33-50E2-4A37-88F9-0E721DC19CA9}" type="presOf" srcId="{D6E7F335-AC10-4B02-BB95-B088A0F2EA7B}" destId="{3A52136F-3992-4E4D-AFAB-222E1FE4D97B}" srcOrd="1" destOrd="0" presId="urn:microsoft.com/office/officeart/2011/layout/CircleProcess"/>
    <dgm:cxn modelId="{98DA375B-5F19-4597-9D00-71734884B039}" type="presOf" srcId="{A2246B4D-A70B-4273-917A-3BBF1214D356}" destId="{817D3A95-BE85-4F57-BDA4-14BE8BFC6C71}" srcOrd="0" destOrd="0" presId="urn:microsoft.com/office/officeart/2011/layout/CircleProcess"/>
    <dgm:cxn modelId="{327DD42D-1F25-4928-AE94-BF3EA7F46DF2}" type="presParOf" srcId="{60AFBFEE-B876-4A75-B57B-EB3311D931E8}" destId="{56AA9702-841A-408A-BE35-FE91D066AD5A}" srcOrd="0" destOrd="0" presId="urn:microsoft.com/office/officeart/2011/layout/CircleProcess"/>
    <dgm:cxn modelId="{2CBB284C-86CD-4BDF-8324-320546B6A163}" type="presParOf" srcId="{56AA9702-841A-408A-BE35-FE91D066AD5A}" destId="{BA666582-C5C9-4D96-8D09-FBE989C19197}" srcOrd="0" destOrd="0" presId="urn:microsoft.com/office/officeart/2011/layout/CircleProcess"/>
    <dgm:cxn modelId="{39066730-809C-47DF-9DB3-F44CB4D8ADB3}" type="presParOf" srcId="{60AFBFEE-B876-4A75-B57B-EB3311D931E8}" destId="{7BD97AA2-5666-4BDB-AE89-02D0A8569003}" srcOrd="1" destOrd="0" presId="urn:microsoft.com/office/officeart/2011/layout/CircleProcess"/>
    <dgm:cxn modelId="{B0482E0A-7E4D-4841-83B2-6E1BD09ACA5B}" type="presParOf" srcId="{7BD97AA2-5666-4BDB-AE89-02D0A8569003}" destId="{D25B77C3-ADEB-4DF1-887A-5A94F7828FCE}" srcOrd="0" destOrd="0" presId="urn:microsoft.com/office/officeart/2011/layout/CircleProcess"/>
    <dgm:cxn modelId="{78B687FD-00E8-44D3-9061-D5006EE9004F}" type="presParOf" srcId="{60AFBFEE-B876-4A75-B57B-EB3311D931E8}" destId="{0B7887EC-DE7A-4E40-B413-263BCC8E0F9F}" srcOrd="2" destOrd="0" presId="urn:microsoft.com/office/officeart/2011/layout/CircleProcess"/>
    <dgm:cxn modelId="{983F1A15-934E-4A08-89FD-8D10E26598DC}" type="presParOf" srcId="{60AFBFEE-B876-4A75-B57B-EB3311D931E8}" destId="{8A91460A-CB39-4BD5-9624-28C71DA3F344}" srcOrd="3" destOrd="0" presId="urn:microsoft.com/office/officeart/2011/layout/CircleProcess"/>
    <dgm:cxn modelId="{B032A06E-770D-4AC7-B6C6-0321AFEAAC86}" type="presParOf" srcId="{8A91460A-CB39-4BD5-9624-28C71DA3F344}" destId="{7E1FA4EA-220B-4D1D-A24D-70422C0BEDEA}" srcOrd="0" destOrd="0" presId="urn:microsoft.com/office/officeart/2011/layout/CircleProcess"/>
    <dgm:cxn modelId="{BEC25FCD-7F34-4AD1-84F6-DBF6EB779AD5}" type="presParOf" srcId="{60AFBFEE-B876-4A75-B57B-EB3311D931E8}" destId="{EF68232C-2BFA-47F7-BB57-B5DB87F9F1DD}" srcOrd="4" destOrd="0" presId="urn:microsoft.com/office/officeart/2011/layout/CircleProcess"/>
    <dgm:cxn modelId="{468F0918-A225-4C1B-8F1A-0BEDCBF5B7A5}" type="presParOf" srcId="{EF68232C-2BFA-47F7-BB57-B5DB87F9F1DD}" destId="{B0928C64-CFA8-45E1-82E5-95389EA25214}" srcOrd="0" destOrd="0" presId="urn:microsoft.com/office/officeart/2011/layout/CircleProcess"/>
    <dgm:cxn modelId="{0C58B7E5-7815-4701-8C80-409395064635}" type="presParOf" srcId="{60AFBFEE-B876-4A75-B57B-EB3311D931E8}" destId="{3A52136F-3992-4E4D-AFAB-222E1FE4D97B}" srcOrd="5" destOrd="0" presId="urn:microsoft.com/office/officeart/2011/layout/CircleProcess"/>
    <dgm:cxn modelId="{0C78D48B-3D51-4DD9-87AE-1D910CA44718}" type="presParOf" srcId="{60AFBFEE-B876-4A75-B57B-EB3311D931E8}" destId="{B6B55EB9-42D2-4102-B665-A8E8FE12152A}" srcOrd="6" destOrd="0" presId="urn:microsoft.com/office/officeart/2011/layout/CircleProcess"/>
    <dgm:cxn modelId="{0B4656F9-DD6C-41EE-917E-F8552C2B53AF}" type="presParOf" srcId="{B6B55EB9-42D2-4102-B665-A8E8FE12152A}" destId="{D6EA5821-590E-4A7E-87AF-D66D15C440BC}" srcOrd="0" destOrd="0" presId="urn:microsoft.com/office/officeart/2011/layout/CircleProcess"/>
    <dgm:cxn modelId="{07FFB5AD-684C-48E8-8D4F-4FF48508688E}" type="presParOf" srcId="{60AFBFEE-B876-4A75-B57B-EB3311D931E8}" destId="{E695071E-1155-4915-9A38-7586B967390F}" srcOrd="7" destOrd="0" presId="urn:microsoft.com/office/officeart/2011/layout/CircleProcess"/>
    <dgm:cxn modelId="{B722EC4F-4BBA-4874-B2EB-C142CE4E641D}" type="presParOf" srcId="{E695071E-1155-4915-9A38-7586B967390F}" destId="{817D3A95-BE85-4F57-BDA4-14BE8BFC6C71}" srcOrd="0" destOrd="0" presId="urn:microsoft.com/office/officeart/2011/layout/CircleProcess"/>
    <dgm:cxn modelId="{8527224D-A4AE-44D4-A4FA-D0057FE53554}" type="presParOf" srcId="{60AFBFEE-B876-4A75-B57B-EB3311D931E8}" destId="{77139C30-81AE-465B-9C16-F727AFEBFA99}"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3ED569-9523-4E24-8120-8986C018DB6B}" type="doc">
      <dgm:prSet loTypeId="urn:microsoft.com/office/officeart/2011/layout/CircleProcess" loCatId="process" qsTypeId="urn:microsoft.com/office/officeart/2005/8/quickstyle/simple1" qsCatId="simple" csTypeId="urn:microsoft.com/office/officeart/2005/8/colors/colorful4" csCatId="colorful" phldr="1"/>
      <dgm:spPr/>
      <dgm:t>
        <a:bodyPr/>
        <a:lstStyle/>
        <a:p>
          <a:endParaRPr lang="en-US"/>
        </a:p>
      </dgm:t>
    </dgm:pt>
    <dgm:pt modelId="{A2246B4D-A70B-4273-917A-3BBF1214D356}">
      <dgm:prSet phldrT="[Text]"/>
      <dgm:spPr/>
      <dgm:t>
        <a:bodyPr/>
        <a:lstStyle/>
        <a:p>
          <a:r>
            <a:rPr lang="en-US" dirty="0" smtClean="0"/>
            <a:t>Changing infrastructure within an organization, school, park, worksite or health setting</a:t>
          </a:r>
          <a:endParaRPr lang="en-US" dirty="0"/>
        </a:p>
      </dgm:t>
    </dgm:pt>
    <dgm:pt modelId="{0CCA5ECE-555D-43D5-8EDC-A4539ECB51FC}" type="parTrans" cxnId="{0E2EAC68-5722-445F-91A6-238CE871101E}">
      <dgm:prSet/>
      <dgm:spPr/>
      <dgm:t>
        <a:bodyPr/>
        <a:lstStyle/>
        <a:p>
          <a:endParaRPr lang="en-US"/>
        </a:p>
      </dgm:t>
    </dgm:pt>
    <dgm:pt modelId="{9F7A74AE-977E-40B5-A54B-300CD4F2F3FD}" type="sibTrans" cxnId="{0E2EAC68-5722-445F-91A6-238CE871101E}">
      <dgm:prSet/>
      <dgm:spPr/>
      <dgm:t>
        <a:bodyPr/>
        <a:lstStyle/>
        <a:p>
          <a:endParaRPr lang="en-US"/>
        </a:p>
      </dgm:t>
    </dgm:pt>
    <dgm:pt modelId="{D6E7F335-AC10-4B02-BB95-B088A0F2EA7B}">
      <dgm:prSet phldrT="[Text]"/>
      <dgm:spPr/>
      <dgm:t>
        <a:bodyPr/>
        <a:lstStyle/>
        <a:p>
          <a:r>
            <a:rPr lang="en-US" dirty="0" smtClean="0"/>
            <a:t>Government</a:t>
          </a:r>
        </a:p>
        <a:p>
          <a:r>
            <a:rPr lang="en-US" dirty="0" smtClean="0"/>
            <a:t> Schools</a:t>
          </a:r>
        </a:p>
        <a:p>
          <a:r>
            <a:rPr lang="en-US" dirty="0" smtClean="0"/>
            <a:t>Parks</a:t>
          </a:r>
        </a:p>
        <a:p>
          <a:r>
            <a:rPr lang="en-US" dirty="0" smtClean="0"/>
            <a:t>Healthcare centers</a:t>
          </a:r>
        </a:p>
        <a:p>
          <a:r>
            <a:rPr lang="en-US" dirty="0" smtClean="0"/>
            <a:t>Senior Living Centers</a:t>
          </a:r>
          <a:endParaRPr lang="en-US" dirty="0"/>
        </a:p>
      </dgm:t>
    </dgm:pt>
    <dgm:pt modelId="{A4C8BD7C-ED44-4306-B8F4-5F3C811DF56E}" type="parTrans" cxnId="{A5531C85-984A-4F7F-AD95-8105D97207C4}">
      <dgm:prSet/>
      <dgm:spPr/>
      <dgm:t>
        <a:bodyPr/>
        <a:lstStyle/>
        <a:p>
          <a:endParaRPr lang="en-US"/>
        </a:p>
      </dgm:t>
    </dgm:pt>
    <dgm:pt modelId="{EA1E59BD-9595-46B6-A465-ADF95E7A8250}" type="sibTrans" cxnId="{A5531C85-984A-4F7F-AD95-8105D97207C4}">
      <dgm:prSet/>
      <dgm:spPr/>
      <dgm:t>
        <a:bodyPr/>
        <a:lstStyle/>
        <a:p>
          <a:endParaRPr lang="en-US"/>
        </a:p>
      </dgm:t>
    </dgm:pt>
    <dgm:pt modelId="{75C7F9C0-45B1-4145-864C-37399ECAB0C7}">
      <dgm:prSet phldrT="[Text]"/>
      <dgm:spPr/>
      <dgm:t>
        <a:bodyPr/>
        <a:lstStyle/>
        <a:p>
          <a:r>
            <a:rPr lang="en-US" b="1" dirty="0" smtClean="0"/>
            <a:t>Example</a:t>
          </a:r>
          <a:r>
            <a:rPr lang="en-US" dirty="0" smtClean="0"/>
            <a:t>: Creating a community plan to account for health impacts of new projects, creating a certification system for school bake sales to ensure they are in line with wellness policy</a:t>
          </a:r>
          <a:endParaRPr lang="en-US" dirty="0"/>
        </a:p>
      </dgm:t>
    </dgm:pt>
    <dgm:pt modelId="{91AEC103-98CE-490C-BC17-D9F73CD918AF}" type="parTrans" cxnId="{25C8256C-5F00-4835-9DA3-BCEBF71BFA38}">
      <dgm:prSet/>
      <dgm:spPr/>
      <dgm:t>
        <a:bodyPr/>
        <a:lstStyle/>
        <a:p>
          <a:endParaRPr lang="en-US"/>
        </a:p>
      </dgm:t>
    </dgm:pt>
    <dgm:pt modelId="{F69D6AD7-BA40-4DCE-B058-AEEEC56FFFDF}" type="sibTrans" cxnId="{25C8256C-5F00-4835-9DA3-BCEBF71BFA38}">
      <dgm:prSet/>
      <dgm:spPr/>
      <dgm:t>
        <a:bodyPr/>
        <a:lstStyle/>
        <a:p>
          <a:endParaRPr lang="en-US"/>
        </a:p>
      </dgm:t>
    </dgm:pt>
    <dgm:pt modelId="{60AFBFEE-B876-4A75-B57B-EB3311D931E8}" type="pres">
      <dgm:prSet presAssocID="{963ED569-9523-4E24-8120-8986C018DB6B}" presName="Name0" presStyleCnt="0">
        <dgm:presLayoutVars>
          <dgm:chMax val="11"/>
          <dgm:chPref val="11"/>
          <dgm:dir/>
          <dgm:resizeHandles/>
        </dgm:presLayoutVars>
      </dgm:prSet>
      <dgm:spPr/>
      <dgm:t>
        <a:bodyPr/>
        <a:lstStyle/>
        <a:p>
          <a:endParaRPr lang="en-US"/>
        </a:p>
      </dgm:t>
    </dgm:pt>
    <dgm:pt modelId="{56AA9702-841A-408A-BE35-FE91D066AD5A}" type="pres">
      <dgm:prSet presAssocID="{75C7F9C0-45B1-4145-864C-37399ECAB0C7}" presName="Accent3" presStyleCnt="0"/>
      <dgm:spPr/>
    </dgm:pt>
    <dgm:pt modelId="{BA666582-C5C9-4D96-8D09-FBE989C19197}" type="pres">
      <dgm:prSet presAssocID="{75C7F9C0-45B1-4145-864C-37399ECAB0C7}" presName="Accent" presStyleLbl="node1" presStyleIdx="0" presStyleCnt="3"/>
      <dgm:spPr/>
    </dgm:pt>
    <dgm:pt modelId="{7BD97AA2-5666-4BDB-AE89-02D0A8569003}" type="pres">
      <dgm:prSet presAssocID="{75C7F9C0-45B1-4145-864C-37399ECAB0C7}" presName="ParentBackground3" presStyleCnt="0"/>
      <dgm:spPr/>
    </dgm:pt>
    <dgm:pt modelId="{D25B77C3-ADEB-4DF1-887A-5A94F7828FCE}" type="pres">
      <dgm:prSet presAssocID="{75C7F9C0-45B1-4145-864C-37399ECAB0C7}" presName="ParentBackground" presStyleLbl="fgAcc1" presStyleIdx="0" presStyleCnt="3"/>
      <dgm:spPr/>
      <dgm:t>
        <a:bodyPr/>
        <a:lstStyle/>
        <a:p>
          <a:endParaRPr lang="en-US"/>
        </a:p>
      </dgm:t>
    </dgm:pt>
    <dgm:pt modelId="{0B7887EC-DE7A-4E40-B413-263BCC8E0F9F}" type="pres">
      <dgm:prSet presAssocID="{75C7F9C0-45B1-4145-864C-37399ECAB0C7}" presName="Parent3" presStyleLbl="revTx" presStyleIdx="0" presStyleCnt="0">
        <dgm:presLayoutVars>
          <dgm:chMax val="1"/>
          <dgm:chPref val="1"/>
          <dgm:bulletEnabled val="1"/>
        </dgm:presLayoutVars>
      </dgm:prSet>
      <dgm:spPr/>
      <dgm:t>
        <a:bodyPr/>
        <a:lstStyle/>
        <a:p>
          <a:endParaRPr lang="en-US"/>
        </a:p>
      </dgm:t>
    </dgm:pt>
    <dgm:pt modelId="{8A91460A-CB39-4BD5-9624-28C71DA3F344}" type="pres">
      <dgm:prSet presAssocID="{D6E7F335-AC10-4B02-BB95-B088A0F2EA7B}" presName="Accent2" presStyleCnt="0"/>
      <dgm:spPr/>
    </dgm:pt>
    <dgm:pt modelId="{7E1FA4EA-220B-4D1D-A24D-70422C0BEDEA}" type="pres">
      <dgm:prSet presAssocID="{D6E7F335-AC10-4B02-BB95-B088A0F2EA7B}" presName="Accent" presStyleLbl="node1" presStyleIdx="1" presStyleCnt="3"/>
      <dgm:spPr/>
    </dgm:pt>
    <dgm:pt modelId="{EF68232C-2BFA-47F7-BB57-B5DB87F9F1DD}" type="pres">
      <dgm:prSet presAssocID="{D6E7F335-AC10-4B02-BB95-B088A0F2EA7B}" presName="ParentBackground2" presStyleCnt="0"/>
      <dgm:spPr/>
    </dgm:pt>
    <dgm:pt modelId="{B0928C64-CFA8-45E1-82E5-95389EA25214}" type="pres">
      <dgm:prSet presAssocID="{D6E7F335-AC10-4B02-BB95-B088A0F2EA7B}" presName="ParentBackground" presStyleLbl="fgAcc1" presStyleIdx="1" presStyleCnt="3"/>
      <dgm:spPr/>
      <dgm:t>
        <a:bodyPr/>
        <a:lstStyle/>
        <a:p>
          <a:endParaRPr lang="en-US"/>
        </a:p>
      </dgm:t>
    </dgm:pt>
    <dgm:pt modelId="{3A52136F-3992-4E4D-AFAB-222E1FE4D97B}" type="pres">
      <dgm:prSet presAssocID="{D6E7F335-AC10-4B02-BB95-B088A0F2EA7B}" presName="Parent2" presStyleLbl="revTx" presStyleIdx="0" presStyleCnt="0">
        <dgm:presLayoutVars>
          <dgm:chMax val="1"/>
          <dgm:chPref val="1"/>
          <dgm:bulletEnabled val="1"/>
        </dgm:presLayoutVars>
      </dgm:prSet>
      <dgm:spPr/>
      <dgm:t>
        <a:bodyPr/>
        <a:lstStyle/>
        <a:p>
          <a:endParaRPr lang="en-US"/>
        </a:p>
      </dgm:t>
    </dgm:pt>
    <dgm:pt modelId="{B6B55EB9-42D2-4102-B665-A8E8FE12152A}" type="pres">
      <dgm:prSet presAssocID="{A2246B4D-A70B-4273-917A-3BBF1214D356}" presName="Accent1" presStyleCnt="0"/>
      <dgm:spPr/>
    </dgm:pt>
    <dgm:pt modelId="{D6EA5821-590E-4A7E-87AF-D66D15C440BC}" type="pres">
      <dgm:prSet presAssocID="{A2246B4D-A70B-4273-917A-3BBF1214D356}" presName="Accent" presStyleLbl="node1" presStyleIdx="2" presStyleCnt="3"/>
      <dgm:spPr/>
    </dgm:pt>
    <dgm:pt modelId="{E695071E-1155-4915-9A38-7586B967390F}" type="pres">
      <dgm:prSet presAssocID="{A2246B4D-A70B-4273-917A-3BBF1214D356}" presName="ParentBackground1" presStyleCnt="0"/>
      <dgm:spPr/>
    </dgm:pt>
    <dgm:pt modelId="{817D3A95-BE85-4F57-BDA4-14BE8BFC6C71}" type="pres">
      <dgm:prSet presAssocID="{A2246B4D-A70B-4273-917A-3BBF1214D356}" presName="ParentBackground" presStyleLbl="fgAcc1" presStyleIdx="2" presStyleCnt="3"/>
      <dgm:spPr/>
      <dgm:t>
        <a:bodyPr/>
        <a:lstStyle/>
        <a:p>
          <a:endParaRPr lang="en-US"/>
        </a:p>
      </dgm:t>
    </dgm:pt>
    <dgm:pt modelId="{77139C30-81AE-465B-9C16-F727AFEBFA99}" type="pres">
      <dgm:prSet presAssocID="{A2246B4D-A70B-4273-917A-3BBF1214D356}" presName="Parent1" presStyleLbl="revTx" presStyleIdx="0" presStyleCnt="0">
        <dgm:presLayoutVars>
          <dgm:chMax val="1"/>
          <dgm:chPref val="1"/>
          <dgm:bulletEnabled val="1"/>
        </dgm:presLayoutVars>
      </dgm:prSet>
      <dgm:spPr/>
      <dgm:t>
        <a:bodyPr/>
        <a:lstStyle/>
        <a:p>
          <a:endParaRPr lang="en-US"/>
        </a:p>
      </dgm:t>
    </dgm:pt>
  </dgm:ptLst>
  <dgm:cxnLst>
    <dgm:cxn modelId="{5CACFF2F-B773-4388-BD8D-C5F4DA1EAFAD}" type="presOf" srcId="{A2246B4D-A70B-4273-917A-3BBF1214D356}" destId="{77139C30-81AE-465B-9C16-F727AFEBFA99}" srcOrd="1" destOrd="0" presId="urn:microsoft.com/office/officeart/2011/layout/CircleProcess"/>
    <dgm:cxn modelId="{A5531C85-984A-4F7F-AD95-8105D97207C4}" srcId="{963ED569-9523-4E24-8120-8986C018DB6B}" destId="{D6E7F335-AC10-4B02-BB95-B088A0F2EA7B}" srcOrd="1" destOrd="0" parTransId="{A4C8BD7C-ED44-4306-B8F4-5F3C811DF56E}" sibTransId="{EA1E59BD-9595-46B6-A465-ADF95E7A8250}"/>
    <dgm:cxn modelId="{7EA9FE40-1353-4C51-9803-D39354FA21ED}" type="presOf" srcId="{963ED569-9523-4E24-8120-8986C018DB6B}" destId="{60AFBFEE-B876-4A75-B57B-EB3311D931E8}" srcOrd="0" destOrd="0" presId="urn:microsoft.com/office/officeart/2011/layout/CircleProcess"/>
    <dgm:cxn modelId="{51D8BBDB-EA8F-4B22-A0F4-3C08512B9BFA}" type="presOf" srcId="{75C7F9C0-45B1-4145-864C-37399ECAB0C7}" destId="{D25B77C3-ADEB-4DF1-887A-5A94F7828FCE}" srcOrd="0" destOrd="0" presId="urn:microsoft.com/office/officeart/2011/layout/CircleProcess"/>
    <dgm:cxn modelId="{8E4E1989-542F-428B-824F-D27A5F0D8470}" type="presOf" srcId="{A2246B4D-A70B-4273-917A-3BBF1214D356}" destId="{817D3A95-BE85-4F57-BDA4-14BE8BFC6C71}" srcOrd="0" destOrd="0" presId="urn:microsoft.com/office/officeart/2011/layout/CircleProcess"/>
    <dgm:cxn modelId="{A8AC9C95-A8AF-4B91-8FEB-30518E81053F}" type="presOf" srcId="{D6E7F335-AC10-4B02-BB95-B088A0F2EA7B}" destId="{B0928C64-CFA8-45E1-82E5-95389EA25214}" srcOrd="0" destOrd="0" presId="urn:microsoft.com/office/officeart/2011/layout/CircleProcess"/>
    <dgm:cxn modelId="{0E2EAC68-5722-445F-91A6-238CE871101E}" srcId="{963ED569-9523-4E24-8120-8986C018DB6B}" destId="{A2246B4D-A70B-4273-917A-3BBF1214D356}" srcOrd="0" destOrd="0" parTransId="{0CCA5ECE-555D-43D5-8EDC-A4539ECB51FC}" sibTransId="{9F7A74AE-977E-40B5-A54B-300CD4F2F3FD}"/>
    <dgm:cxn modelId="{25C8256C-5F00-4835-9DA3-BCEBF71BFA38}" srcId="{963ED569-9523-4E24-8120-8986C018DB6B}" destId="{75C7F9C0-45B1-4145-864C-37399ECAB0C7}" srcOrd="2" destOrd="0" parTransId="{91AEC103-98CE-490C-BC17-D9F73CD918AF}" sibTransId="{F69D6AD7-BA40-4DCE-B058-AEEEC56FFFDF}"/>
    <dgm:cxn modelId="{B158E525-DB78-4213-BC3A-74CFC2FF431F}" type="presOf" srcId="{75C7F9C0-45B1-4145-864C-37399ECAB0C7}" destId="{0B7887EC-DE7A-4E40-B413-263BCC8E0F9F}" srcOrd="1" destOrd="0" presId="urn:microsoft.com/office/officeart/2011/layout/CircleProcess"/>
    <dgm:cxn modelId="{7B18C898-7B9D-4AF7-98F9-716E68D5CF57}" type="presOf" srcId="{D6E7F335-AC10-4B02-BB95-B088A0F2EA7B}" destId="{3A52136F-3992-4E4D-AFAB-222E1FE4D97B}" srcOrd="1" destOrd="0" presId="urn:microsoft.com/office/officeart/2011/layout/CircleProcess"/>
    <dgm:cxn modelId="{0CEBEDB5-34D0-48DD-8977-3B0A246BFAD8}" type="presParOf" srcId="{60AFBFEE-B876-4A75-B57B-EB3311D931E8}" destId="{56AA9702-841A-408A-BE35-FE91D066AD5A}" srcOrd="0" destOrd="0" presId="urn:microsoft.com/office/officeart/2011/layout/CircleProcess"/>
    <dgm:cxn modelId="{89556A5F-A371-4CAE-96B8-F98546ED6CF5}" type="presParOf" srcId="{56AA9702-841A-408A-BE35-FE91D066AD5A}" destId="{BA666582-C5C9-4D96-8D09-FBE989C19197}" srcOrd="0" destOrd="0" presId="urn:microsoft.com/office/officeart/2011/layout/CircleProcess"/>
    <dgm:cxn modelId="{8533AA80-89B2-471D-B18B-E772FC83BDA1}" type="presParOf" srcId="{60AFBFEE-B876-4A75-B57B-EB3311D931E8}" destId="{7BD97AA2-5666-4BDB-AE89-02D0A8569003}" srcOrd="1" destOrd="0" presId="urn:microsoft.com/office/officeart/2011/layout/CircleProcess"/>
    <dgm:cxn modelId="{D0931A7E-BE3F-4097-BAF0-7E717AA25399}" type="presParOf" srcId="{7BD97AA2-5666-4BDB-AE89-02D0A8569003}" destId="{D25B77C3-ADEB-4DF1-887A-5A94F7828FCE}" srcOrd="0" destOrd="0" presId="urn:microsoft.com/office/officeart/2011/layout/CircleProcess"/>
    <dgm:cxn modelId="{599D6130-0FB3-4E07-8194-127142C1DAB2}" type="presParOf" srcId="{60AFBFEE-B876-4A75-B57B-EB3311D931E8}" destId="{0B7887EC-DE7A-4E40-B413-263BCC8E0F9F}" srcOrd="2" destOrd="0" presId="urn:microsoft.com/office/officeart/2011/layout/CircleProcess"/>
    <dgm:cxn modelId="{1F5630FD-E5FC-4ADF-8397-355C108D6875}" type="presParOf" srcId="{60AFBFEE-B876-4A75-B57B-EB3311D931E8}" destId="{8A91460A-CB39-4BD5-9624-28C71DA3F344}" srcOrd="3" destOrd="0" presId="urn:microsoft.com/office/officeart/2011/layout/CircleProcess"/>
    <dgm:cxn modelId="{8C8C66EB-24E2-4B12-97ED-CAF58416BB33}" type="presParOf" srcId="{8A91460A-CB39-4BD5-9624-28C71DA3F344}" destId="{7E1FA4EA-220B-4D1D-A24D-70422C0BEDEA}" srcOrd="0" destOrd="0" presId="urn:microsoft.com/office/officeart/2011/layout/CircleProcess"/>
    <dgm:cxn modelId="{52C7E544-5657-49F7-B2E4-4C1EFC5A0002}" type="presParOf" srcId="{60AFBFEE-B876-4A75-B57B-EB3311D931E8}" destId="{EF68232C-2BFA-47F7-BB57-B5DB87F9F1DD}" srcOrd="4" destOrd="0" presId="urn:microsoft.com/office/officeart/2011/layout/CircleProcess"/>
    <dgm:cxn modelId="{8D022BDE-BA7A-4E51-94D1-6338EC66629C}" type="presParOf" srcId="{EF68232C-2BFA-47F7-BB57-B5DB87F9F1DD}" destId="{B0928C64-CFA8-45E1-82E5-95389EA25214}" srcOrd="0" destOrd="0" presId="urn:microsoft.com/office/officeart/2011/layout/CircleProcess"/>
    <dgm:cxn modelId="{A713D4CC-D8AF-4006-BF29-C1372D30D50F}" type="presParOf" srcId="{60AFBFEE-B876-4A75-B57B-EB3311D931E8}" destId="{3A52136F-3992-4E4D-AFAB-222E1FE4D97B}" srcOrd="5" destOrd="0" presId="urn:microsoft.com/office/officeart/2011/layout/CircleProcess"/>
    <dgm:cxn modelId="{71675381-BD19-4B58-84B4-178A711090B4}" type="presParOf" srcId="{60AFBFEE-B876-4A75-B57B-EB3311D931E8}" destId="{B6B55EB9-42D2-4102-B665-A8E8FE12152A}" srcOrd="6" destOrd="0" presId="urn:microsoft.com/office/officeart/2011/layout/CircleProcess"/>
    <dgm:cxn modelId="{E031A9CF-ECF7-49F8-A9D9-A776E56891D8}" type="presParOf" srcId="{B6B55EB9-42D2-4102-B665-A8E8FE12152A}" destId="{D6EA5821-590E-4A7E-87AF-D66D15C440BC}" srcOrd="0" destOrd="0" presId="urn:microsoft.com/office/officeart/2011/layout/CircleProcess"/>
    <dgm:cxn modelId="{E3669826-C7C2-48A8-BE6F-8A54D79F5BE5}" type="presParOf" srcId="{60AFBFEE-B876-4A75-B57B-EB3311D931E8}" destId="{E695071E-1155-4915-9A38-7586B967390F}" srcOrd="7" destOrd="0" presId="urn:microsoft.com/office/officeart/2011/layout/CircleProcess"/>
    <dgm:cxn modelId="{7ED5AC74-60F0-4494-B2A8-9585D396E173}" type="presParOf" srcId="{E695071E-1155-4915-9A38-7586B967390F}" destId="{817D3A95-BE85-4F57-BDA4-14BE8BFC6C71}" srcOrd="0" destOrd="0" presId="urn:microsoft.com/office/officeart/2011/layout/CircleProcess"/>
    <dgm:cxn modelId="{AC99B8B8-7771-4E33-8969-5BD104CB4546}" type="presParOf" srcId="{60AFBFEE-B876-4A75-B57B-EB3311D931E8}" destId="{77139C30-81AE-465B-9C16-F727AFEBFA99}"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3ED569-9523-4E24-8120-8986C018DB6B}" type="doc">
      <dgm:prSet loTypeId="urn:microsoft.com/office/officeart/2011/layout/CircleProcess" loCatId="process" qsTypeId="urn:microsoft.com/office/officeart/2005/8/quickstyle/simple1" qsCatId="simple" csTypeId="urn:microsoft.com/office/officeart/2005/8/colors/colorful4" csCatId="colorful" phldr="1"/>
      <dgm:spPr/>
      <dgm:t>
        <a:bodyPr/>
        <a:lstStyle/>
        <a:p>
          <a:endParaRPr lang="en-US"/>
        </a:p>
      </dgm:t>
    </dgm:pt>
    <dgm:pt modelId="{A2246B4D-A70B-4273-917A-3BBF1214D356}">
      <dgm:prSet phldrT="[Text]"/>
      <dgm:spPr/>
      <dgm:t>
        <a:bodyPr/>
        <a:lstStyle/>
        <a:p>
          <a:r>
            <a:rPr lang="en-US" dirty="0" smtClean="0"/>
            <a:t>Installing bike signage on already established bike routes, installing sidewalks, promote walking or biking </a:t>
          </a:r>
          <a:endParaRPr lang="en-US" dirty="0"/>
        </a:p>
      </dgm:t>
    </dgm:pt>
    <dgm:pt modelId="{0CCA5ECE-555D-43D5-8EDC-A4539ECB51FC}" type="parTrans" cxnId="{0E2EAC68-5722-445F-91A6-238CE871101E}">
      <dgm:prSet/>
      <dgm:spPr/>
      <dgm:t>
        <a:bodyPr/>
        <a:lstStyle/>
        <a:p>
          <a:endParaRPr lang="en-US"/>
        </a:p>
      </dgm:t>
    </dgm:pt>
    <dgm:pt modelId="{9F7A74AE-977E-40B5-A54B-300CD4F2F3FD}" type="sibTrans" cxnId="{0E2EAC68-5722-445F-91A6-238CE871101E}">
      <dgm:prSet/>
      <dgm:spPr/>
      <dgm:t>
        <a:bodyPr/>
        <a:lstStyle/>
        <a:p>
          <a:endParaRPr lang="en-US"/>
        </a:p>
      </dgm:t>
    </dgm:pt>
    <dgm:pt modelId="{D6E7F335-AC10-4B02-BB95-B088A0F2EA7B}">
      <dgm:prSet phldrT="[Text]"/>
      <dgm:spPr/>
      <dgm:t>
        <a:bodyPr/>
        <a:lstStyle/>
        <a:p>
          <a:r>
            <a:rPr lang="en-US" dirty="0" smtClean="0"/>
            <a:t>Government</a:t>
          </a:r>
        </a:p>
        <a:p>
          <a:r>
            <a:rPr lang="en-US" dirty="0" smtClean="0"/>
            <a:t> Schools</a:t>
          </a:r>
        </a:p>
        <a:p>
          <a:r>
            <a:rPr lang="en-US" dirty="0" smtClean="0"/>
            <a:t>Parks</a:t>
          </a:r>
        </a:p>
        <a:p>
          <a:r>
            <a:rPr lang="en-US" dirty="0" smtClean="0"/>
            <a:t>Healthcare centers</a:t>
          </a:r>
        </a:p>
        <a:p>
          <a:r>
            <a:rPr lang="en-US" dirty="0" smtClean="0"/>
            <a:t>Senior Living Centers</a:t>
          </a:r>
          <a:endParaRPr lang="en-US" dirty="0"/>
        </a:p>
      </dgm:t>
    </dgm:pt>
    <dgm:pt modelId="{A4C8BD7C-ED44-4306-B8F4-5F3C811DF56E}" type="parTrans" cxnId="{A5531C85-984A-4F7F-AD95-8105D97207C4}">
      <dgm:prSet/>
      <dgm:spPr/>
      <dgm:t>
        <a:bodyPr/>
        <a:lstStyle/>
        <a:p>
          <a:endParaRPr lang="en-US"/>
        </a:p>
      </dgm:t>
    </dgm:pt>
    <dgm:pt modelId="{EA1E59BD-9595-46B6-A465-ADF95E7A8250}" type="sibTrans" cxnId="{A5531C85-984A-4F7F-AD95-8105D97207C4}">
      <dgm:prSet/>
      <dgm:spPr/>
      <dgm:t>
        <a:bodyPr/>
        <a:lstStyle/>
        <a:p>
          <a:endParaRPr lang="en-US"/>
        </a:p>
      </dgm:t>
    </dgm:pt>
    <dgm:pt modelId="{75C7F9C0-45B1-4145-864C-37399ECAB0C7}">
      <dgm:prSet phldrT="[Text]"/>
      <dgm:spPr/>
      <dgm:t>
        <a:bodyPr/>
        <a:lstStyle/>
        <a:p>
          <a:r>
            <a:rPr lang="en-US" b="1" dirty="0" smtClean="0"/>
            <a:t>Example</a:t>
          </a:r>
          <a:r>
            <a:rPr lang="en-US" dirty="0" smtClean="0"/>
            <a:t>: Municipality undertakes a planning process to ensure better pedestrian and bicycle access to main roads and parks</a:t>
          </a:r>
          <a:endParaRPr lang="en-US" dirty="0"/>
        </a:p>
      </dgm:t>
    </dgm:pt>
    <dgm:pt modelId="{91AEC103-98CE-490C-BC17-D9F73CD918AF}" type="parTrans" cxnId="{25C8256C-5F00-4835-9DA3-BCEBF71BFA38}">
      <dgm:prSet/>
      <dgm:spPr/>
      <dgm:t>
        <a:bodyPr/>
        <a:lstStyle/>
        <a:p>
          <a:endParaRPr lang="en-US"/>
        </a:p>
      </dgm:t>
    </dgm:pt>
    <dgm:pt modelId="{F69D6AD7-BA40-4DCE-B058-AEEEC56FFFDF}" type="sibTrans" cxnId="{25C8256C-5F00-4835-9DA3-BCEBF71BFA38}">
      <dgm:prSet/>
      <dgm:spPr/>
      <dgm:t>
        <a:bodyPr/>
        <a:lstStyle/>
        <a:p>
          <a:endParaRPr lang="en-US"/>
        </a:p>
      </dgm:t>
    </dgm:pt>
    <dgm:pt modelId="{60AFBFEE-B876-4A75-B57B-EB3311D931E8}" type="pres">
      <dgm:prSet presAssocID="{963ED569-9523-4E24-8120-8986C018DB6B}" presName="Name0" presStyleCnt="0">
        <dgm:presLayoutVars>
          <dgm:chMax val="11"/>
          <dgm:chPref val="11"/>
          <dgm:dir/>
          <dgm:resizeHandles/>
        </dgm:presLayoutVars>
      </dgm:prSet>
      <dgm:spPr/>
      <dgm:t>
        <a:bodyPr/>
        <a:lstStyle/>
        <a:p>
          <a:endParaRPr lang="en-US"/>
        </a:p>
      </dgm:t>
    </dgm:pt>
    <dgm:pt modelId="{56AA9702-841A-408A-BE35-FE91D066AD5A}" type="pres">
      <dgm:prSet presAssocID="{75C7F9C0-45B1-4145-864C-37399ECAB0C7}" presName="Accent3" presStyleCnt="0"/>
      <dgm:spPr/>
    </dgm:pt>
    <dgm:pt modelId="{BA666582-C5C9-4D96-8D09-FBE989C19197}" type="pres">
      <dgm:prSet presAssocID="{75C7F9C0-45B1-4145-864C-37399ECAB0C7}" presName="Accent" presStyleLbl="node1" presStyleIdx="0" presStyleCnt="3"/>
      <dgm:spPr/>
    </dgm:pt>
    <dgm:pt modelId="{7BD97AA2-5666-4BDB-AE89-02D0A8569003}" type="pres">
      <dgm:prSet presAssocID="{75C7F9C0-45B1-4145-864C-37399ECAB0C7}" presName="ParentBackground3" presStyleCnt="0"/>
      <dgm:spPr/>
    </dgm:pt>
    <dgm:pt modelId="{D25B77C3-ADEB-4DF1-887A-5A94F7828FCE}" type="pres">
      <dgm:prSet presAssocID="{75C7F9C0-45B1-4145-864C-37399ECAB0C7}" presName="ParentBackground" presStyleLbl="fgAcc1" presStyleIdx="0" presStyleCnt="3"/>
      <dgm:spPr/>
      <dgm:t>
        <a:bodyPr/>
        <a:lstStyle/>
        <a:p>
          <a:endParaRPr lang="en-US"/>
        </a:p>
      </dgm:t>
    </dgm:pt>
    <dgm:pt modelId="{0B7887EC-DE7A-4E40-B413-263BCC8E0F9F}" type="pres">
      <dgm:prSet presAssocID="{75C7F9C0-45B1-4145-864C-37399ECAB0C7}" presName="Parent3" presStyleLbl="revTx" presStyleIdx="0" presStyleCnt="0">
        <dgm:presLayoutVars>
          <dgm:chMax val="1"/>
          <dgm:chPref val="1"/>
          <dgm:bulletEnabled val="1"/>
        </dgm:presLayoutVars>
      </dgm:prSet>
      <dgm:spPr/>
      <dgm:t>
        <a:bodyPr/>
        <a:lstStyle/>
        <a:p>
          <a:endParaRPr lang="en-US"/>
        </a:p>
      </dgm:t>
    </dgm:pt>
    <dgm:pt modelId="{8A91460A-CB39-4BD5-9624-28C71DA3F344}" type="pres">
      <dgm:prSet presAssocID="{D6E7F335-AC10-4B02-BB95-B088A0F2EA7B}" presName="Accent2" presStyleCnt="0"/>
      <dgm:spPr/>
    </dgm:pt>
    <dgm:pt modelId="{7E1FA4EA-220B-4D1D-A24D-70422C0BEDEA}" type="pres">
      <dgm:prSet presAssocID="{D6E7F335-AC10-4B02-BB95-B088A0F2EA7B}" presName="Accent" presStyleLbl="node1" presStyleIdx="1" presStyleCnt="3"/>
      <dgm:spPr/>
    </dgm:pt>
    <dgm:pt modelId="{EF68232C-2BFA-47F7-BB57-B5DB87F9F1DD}" type="pres">
      <dgm:prSet presAssocID="{D6E7F335-AC10-4B02-BB95-B088A0F2EA7B}" presName="ParentBackground2" presStyleCnt="0"/>
      <dgm:spPr/>
    </dgm:pt>
    <dgm:pt modelId="{B0928C64-CFA8-45E1-82E5-95389EA25214}" type="pres">
      <dgm:prSet presAssocID="{D6E7F335-AC10-4B02-BB95-B088A0F2EA7B}" presName="ParentBackground" presStyleLbl="fgAcc1" presStyleIdx="1" presStyleCnt="3"/>
      <dgm:spPr/>
      <dgm:t>
        <a:bodyPr/>
        <a:lstStyle/>
        <a:p>
          <a:endParaRPr lang="en-US"/>
        </a:p>
      </dgm:t>
    </dgm:pt>
    <dgm:pt modelId="{3A52136F-3992-4E4D-AFAB-222E1FE4D97B}" type="pres">
      <dgm:prSet presAssocID="{D6E7F335-AC10-4B02-BB95-B088A0F2EA7B}" presName="Parent2" presStyleLbl="revTx" presStyleIdx="0" presStyleCnt="0">
        <dgm:presLayoutVars>
          <dgm:chMax val="1"/>
          <dgm:chPref val="1"/>
          <dgm:bulletEnabled val="1"/>
        </dgm:presLayoutVars>
      </dgm:prSet>
      <dgm:spPr/>
      <dgm:t>
        <a:bodyPr/>
        <a:lstStyle/>
        <a:p>
          <a:endParaRPr lang="en-US"/>
        </a:p>
      </dgm:t>
    </dgm:pt>
    <dgm:pt modelId="{B6B55EB9-42D2-4102-B665-A8E8FE12152A}" type="pres">
      <dgm:prSet presAssocID="{A2246B4D-A70B-4273-917A-3BBF1214D356}" presName="Accent1" presStyleCnt="0"/>
      <dgm:spPr/>
    </dgm:pt>
    <dgm:pt modelId="{D6EA5821-590E-4A7E-87AF-D66D15C440BC}" type="pres">
      <dgm:prSet presAssocID="{A2246B4D-A70B-4273-917A-3BBF1214D356}" presName="Accent" presStyleLbl="node1" presStyleIdx="2" presStyleCnt="3"/>
      <dgm:spPr/>
    </dgm:pt>
    <dgm:pt modelId="{E695071E-1155-4915-9A38-7586B967390F}" type="pres">
      <dgm:prSet presAssocID="{A2246B4D-A70B-4273-917A-3BBF1214D356}" presName="ParentBackground1" presStyleCnt="0"/>
      <dgm:spPr/>
    </dgm:pt>
    <dgm:pt modelId="{817D3A95-BE85-4F57-BDA4-14BE8BFC6C71}" type="pres">
      <dgm:prSet presAssocID="{A2246B4D-A70B-4273-917A-3BBF1214D356}" presName="ParentBackground" presStyleLbl="fgAcc1" presStyleIdx="2" presStyleCnt="3"/>
      <dgm:spPr/>
      <dgm:t>
        <a:bodyPr/>
        <a:lstStyle/>
        <a:p>
          <a:endParaRPr lang="en-US"/>
        </a:p>
      </dgm:t>
    </dgm:pt>
    <dgm:pt modelId="{77139C30-81AE-465B-9C16-F727AFEBFA99}" type="pres">
      <dgm:prSet presAssocID="{A2246B4D-A70B-4273-917A-3BBF1214D356}" presName="Parent1" presStyleLbl="revTx" presStyleIdx="0" presStyleCnt="0">
        <dgm:presLayoutVars>
          <dgm:chMax val="1"/>
          <dgm:chPref val="1"/>
          <dgm:bulletEnabled val="1"/>
        </dgm:presLayoutVars>
      </dgm:prSet>
      <dgm:spPr/>
      <dgm:t>
        <a:bodyPr/>
        <a:lstStyle/>
        <a:p>
          <a:endParaRPr lang="en-US"/>
        </a:p>
      </dgm:t>
    </dgm:pt>
  </dgm:ptLst>
  <dgm:cxnLst>
    <dgm:cxn modelId="{F5AF5388-ADE0-4BD9-A600-192F0D7C7613}" type="presOf" srcId="{A2246B4D-A70B-4273-917A-3BBF1214D356}" destId="{817D3A95-BE85-4F57-BDA4-14BE8BFC6C71}" srcOrd="0" destOrd="0" presId="urn:microsoft.com/office/officeart/2011/layout/CircleProcess"/>
    <dgm:cxn modelId="{A5531C85-984A-4F7F-AD95-8105D97207C4}" srcId="{963ED569-9523-4E24-8120-8986C018DB6B}" destId="{D6E7F335-AC10-4B02-BB95-B088A0F2EA7B}" srcOrd="1" destOrd="0" parTransId="{A4C8BD7C-ED44-4306-B8F4-5F3C811DF56E}" sibTransId="{EA1E59BD-9595-46B6-A465-ADF95E7A8250}"/>
    <dgm:cxn modelId="{5B7A279C-0162-46F5-963F-3F1863818AB8}" type="presOf" srcId="{75C7F9C0-45B1-4145-864C-37399ECAB0C7}" destId="{0B7887EC-DE7A-4E40-B413-263BCC8E0F9F}" srcOrd="1" destOrd="0" presId="urn:microsoft.com/office/officeart/2011/layout/CircleProcess"/>
    <dgm:cxn modelId="{B8435E27-6D81-4D6A-B524-193B0E854780}" type="presOf" srcId="{D6E7F335-AC10-4B02-BB95-B088A0F2EA7B}" destId="{B0928C64-CFA8-45E1-82E5-95389EA25214}" srcOrd="0" destOrd="0" presId="urn:microsoft.com/office/officeart/2011/layout/CircleProcess"/>
    <dgm:cxn modelId="{C2463317-907A-4C0C-85E1-153229C95809}" type="presOf" srcId="{963ED569-9523-4E24-8120-8986C018DB6B}" destId="{60AFBFEE-B876-4A75-B57B-EB3311D931E8}" srcOrd="0" destOrd="0" presId="urn:microsoft.com/office/officeart/2011/layout/CircleProcess"/>
    <dgm:cxn modelId="{0E2EAC68-5722-445F-91A6-238CE871101E}" srcId="{963ED569-9523-4E24-8120-8986C018DB6B}" destId="{A2246B4D-A70B-4273-917A-3BBF1214D356}" srcOrd="0" destOrd="0" parTransId="{0CCA5ECE-555D-43D5-8EDC-A4539ECB51FC}" sibTransId="{9F7A74AE-977E-40B5-A54B-300CD4F2F3FD}"/>
    <dgm:cxn modelId="{25C8256C-5F00-4835-9DA3-BCEBF71BFA38}" srcId="{963ED569-9523-4E24-8120-8986C018DB6B}" destId="{75C7F9C0-45B1-4145-864C-37399ECAB0C7}" srcOrd="2" destOrd="0" parTransId="{91AEC103-98CE-490C-BC17-D9F73CD918AF}" sibTransId="{F69D6AD7-BA40-4DCE-B058-AEEEC56FFFDF}"/>
    <dgm:cxn modelId="{10B102C1-3928-47FC-888F-98971C21AE50}" type="presOf" srcId="{A2246B4D-A70B-4273-917A-3BBF1214D356}" destId="{77139C30-81AE-465B-9C16-F727AFEBFA99}" srcOrd="1" destOrd="0" presId="urn:microsoft.com/office/officeart/2011/layout/CircleProcess"/>
    <dgm:cxn modelId="{85D27F28-EF49-490E-B1B2-7D6541F6BF44}" type="presOf" srcId="{D6E7F335-AC10-4B02-BB95-B088A0F2EA7B}" destId="{3A52136F-3992-4E4D-AFAB-222E1FE4D97B}" srcOrd="1" destOrd="0" presId="urn:microsoft.com/office/officeart/2011/layout/CircleProcess"/>
    <dgm:cxn modelId="{CFB145B2-F7B9-47A7-9443-18B043B46CC4}" type="presOf" srcId="{75C7F9C0-45B1-4145-864C-37399ECAB0C7}" destId="{D25B77C3-ADEB-4DF1-887A-5A94F7828FCE}" srcOrd="0" destOrd="0" presId="urn:microsoft.com/office/officeart/2011/layout/CircleProcess"/>
    <dgm:cxn modelId="{22EAF046-90AD-498C-90A0-0963ECA9DF1B}" type="presParOf" srcId="{60AFBFEE-B876-4A75-B57B-EB3311D931E8}" destId="{56AA9702-841A-408A-BE35-FE91D066AD5A}" srcOrd="0" destOrd="0" presId="urn:microsoft.com/office/officeart/2011/layout/CircleProcess"/>
    <dgm:cxn modelId="{C49B177E-C24A-4670-8AAB-1EF54D455602}" type="presParOf" srcId="{56AA9702-841A-408A-BE35-FE91D066AD5A}" destId="{BA666582-C5C9-4D96-8D09-FBE989C19197}" srcOrd="0" destOrd="0" presId="urn:microsoft.com/office/officeart/2011/layout/CircleProcess"/>
    <dgm:cxn modelId="{88648FD0-DA8E-407F-A7F9-E0AFDDCDCF92}" type="presParOf" srcId="{60AFBFEE-B876-4A75-B57B-EB3311D931E8}" destId="{7BD97AA2-5666-4BDB-AE89-02D0A8569003}" srcOrd="1" destOrd="0" presId="urn:microsoft.com/office/officeart/2011/layout/CircleProcess"/>
    <dgm:cxn modelId="{117FAF06-2650-4AA1-A0CE-02E1D7CE1629}" type="presParOf" srcId="{7BD97AA2-5666-4BDB-AE89-02D0A8569003}" destId="{D25B77C3-ADEB-4DF1-887A-5A94F7828FCE}" srcOrd="0" destOrd="0" presId="urn:microsoft.com/office/officeart/2011/layout/CircleProcess"/>
    <dgm:cxn modelId="{C56B07E4-5BB4-4F36-AE56-1C0B6AF7CD79}" type="presParOf" srcId="{60AFBFEE-B876-4A75-B57B-EB3311D931E8}" destId="{0B7887EC-DE7A-4E40-B413-263BCC8E0F9F}" srcOrd="2" destOrd="0" presId="urn:microsoft.com/office/officeart/2011/layout/CircleProcess"/>
    <dgm:cxn modelId="{5360571C-2F0F-4E39-91A4-6AE80F06D02D}" type="presParOf" srcId="{60AFBFEE-B876-4A75-B57B-EB3311D931E8}" destId="{8A91460A-CB39-4BD5-9624-28C71DA3F344}" srcOrd="3" destOrd="0" presId="urn:microsoft.com/office/officeart/2011/layout/CircleProcess"/>
    <dgm:cxn modelId="{44E40870-46DE-41C8-878E-81B584FA5D12}" type="presParOf" srcId="{8A91460A-CB39-4BD5-9624-28C71DA3F344}" destId="{7E1FA4EA-220B-4D1D-A24D-70422C0BEDEA}" srcOrd="0" destOrd="0" presId="urn:microsoft.com/office/officeart/2011/layout/CircleProcess"/>
    <dgm:cxn modelId="{7A5CAE0D-DF5F-4832-A940-16928BEB8B50}" type="presParOf" srcId="{60AFBFEE-B876-4A75-B57B-EB3311D931E8}" destId="{EF68232C-2BFA-47F7-BB57-B5DB87F9F1DD}" srcOrd="4" destOrd="0" presId="urn:microsoft.com/office/officeart/2011/layout/CircleProcess"/>
    <dgm:cxn modelId="{09B3690F-E12B-4FEE-A716-F5D12E7F8F42}" type="presParOf" srcId="{EF68232C-2BFA-47F7-BB57-B5DB87F9F1DD}" destId="{B0928C64-CFA8-45E1-82E5-95389EA25214}" srcOrd="0" destOrd="0" presId="urn:microsoft.com/office/officeart/2011/layout/CircleProcess"/>
    <dgm:cxn modelId="{E2EF4E06-A0D0-4EB8-A396-6B097F16DA83}" type="presParOf" srcId="{60AFBFEE-B876-4A75-B57B-EB3311D931E8}" destId="{3A52136F-3992-4E4D-AFAB-222E1FE4D97B}" srcOrd="5" destOrd="0" presId="urn:microsoft.com/office/officeart/2011/layout/CircleProcess"/>
    <dgm:cxn modelId="{CD4934CA-063B-4102-BC69-FEDE357CED92}" type="presParOf" srcId="{60AFBFEE-B876-4A75-B57B-EB3311D931E8}" destId="{B6B55EB9-42D2-4102-B665-A8E8FE12152A}" srcOrd="6" destOrd="0" presId="urn:microsoft.com/office/officeart/2011/layout/CircleProcess"/>
    <dgm:cxn modelId="{F3F9E31F-7019-4AE3-A16B-56004D4610EE}" type="presParOf" srcId="{B6B55EB9-42D2-4102-B665-A8E8FE12152A}" destId="{D6EA5821-590E-4A7E-87AF-D66D15C440BC}" srcOrd="0" destOrd="0" presId="urn:microsoft.com/office/officeart/2011/layout/CircleProcess"/>
    <dgm:cxn modelId="{D0467D4E-2540-479C-B542-08F3021C7A21}" type="presParOf" srcId="{60AFBFEE-B876-4A75-B57B-EB3311D931E8}" destId="{E695071E-1155-4915-9A38-7586B967390F}" srcOrd="7" destOrd="0" presId="urn:microsoft.com/office/officeart/2011/layout/CircleProcess"/>
    <dgm:cxn modelId="{F80CF2AF-CB67-4870-BF1D-FE7D90B0B81E}" type="presParOf" srcId="{E695071E-1155-4915-9A38-7586B967390F}" destId="{817D3A95-BE85-4F57-BDA4-14BE8BFC6C71}" srcOrd="0" destOrd="0" presId="urn:microsoft.com/office/officeart/2011/layout/CircleProcess"/>
    <dgm:cxn modelId="{4290DD7D-8F9D-4B05-A5B8-F8D7C1DE14B0}" type="presParOf" srcId="{60AFBFEE-B876-4A75-B57B-EB3311D931E8}" destId="{77139C30-81AE-465B-9C16-F727AFEBFA99}"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C50CAC-7966-4264-8858-DDE9C3116231}"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en-US"/>
        </a:p>
      </dgm:t>
    </dgm:pt>
    <dgm:pt modelId="{6B21B337-F2E0-4163-AFEA-EA81CA1FA2B8}">
      <dgm:prSet phldrT="[Text]"/>
      <dgm:spPr/>
      <dgm:t>
        <a:bodyPr/>
        <a:lstStyle/>
        <a:p>
          <a:r>
            <a:rPr lang="en-US" dirty="0" smtClean="0"/>
            <a:t>Factors</a:t>
          </a:r>
          <a:endParaRPr lang="en-US" dirty="0"/>
        </a:p>
      </dgm:t>
    </dgm:pt>
    <dgm:pt modelId="{10D108F8-F37C-458C-9E54-C758ED2A3BD4}" type="parTrans" cxnId="{9126B750-0CFE-43C7-8608-E9B1BA12F74B}">
      <dgm:prSet/>
      <dgm:spPr/>
      <dgm:t>
        <a:bodyPr/>
        <a:lstStyle/>
        <a:p>
          <a:endParaRPr lang="en-US"/>
        </a:p>
      </dgm:t>
    </dgm:pt>
    <dgm:pt modelId="{AC404183-265E-4E1B-A6C4-3AEE39A65FFB}" type="sibTrans" cxnId="{9126B750-0CFE-43C7-8608-E9B1BA12F74B}">
      <dgm:prSet/>
      <dgm:spPr/>
      <dgm:t>
        <a:bodyPr/>
        <a:lstStyle/>
        <a:p>
          <a:endParaRPr lang="en-US"/>
        </a:p>
      </dgm:t>
    </dgm:pt>
    <dgm:pt modelId="{141C4211-260F-4EA5-87B6-E008B37AF6CB}">
      <dgm:prSet phldrT="[Text]" custT="1"/>
      <dgm:spPr/>
      <dgm:t>
        <a:bodyPr/>
        <a:lstStyle/>
        <a:p>
          <a:r>
            <a:rPr lang="en-US" sz="1800" dirty="0" smtClean="0"/>
            <a:t>Age</a:t>
          </a:r>
          <a:endParaRPr lang="en-US" sz="1800" dirty="0"/>
        </a:p>
      </dgm:t>
    </dgm:pt>
    <dgm:pt modelId="{085788C1-58E6-489B-9FBD-10E93E852880}" type="parTrans" cxnId="{9451C0B7-2D04-40E6-ABA3-59FF42201FDD}">
      <dgm:prSet/>
      <dgm:spPr/>
      <dgm:t>
        <a:bodyPr/>
        <a:lstStyle/>
        <a:p>
          <a:endParaRPr lang="en-US"/>
        </a:p>
      </dgm:t>
    </dgm:pt>
    <dgm:pt modelId="{76DC1602-16C9-4FDD-ADA4-55948E1C3A7A}" type="sibTrans" cxnId="{9451C0B7-2D04-40E6-ABA3-59FF42201FDD}">
      <dgm:prSet/>
      <dgm:spPr/>
      <dgm:t>
        <a:bodyPr/>
        <a:lstStyle/>
        <a:p>
          <a:endParaRPr lang="en-US"/>
        </a:p>
      </dgm:t>
    </dgm:pt>
    <dgm:pt modelId="{58F44667-CC8F-47A2-AB73-E47873759604}">
      <dgm:prSet phldrT="[Text]"/>
      <dgm:spPr/>
      <dgm:t>
        <a:bodyPr/>
        <a:lstStyle/>
        <a:p>
          <a:r>
            <a:rPr lang="en-US" dirty="0" smtClean="0"/>
            <a:t>Role</a:t>
          </a:r>
          <a:endParaRPr lang="en-US" dirty="0"/>
        </a:p>
      </dgm:t>
    </dgm:pt>
    <dgm:pt modelId="{4069F5F7-EEB2-4638-9B34-49F189B8D836}" type="parTrans" cxnId="{DFC78063-7389-4758-978C-8C49EC83D8AD}">
      <dgm:prSet/>
      <dgm:spPr/>
      <dgm:t>
        <a:bodyPr/>
        <a:lstStyle/>
        <a:p>
          <a:endParaRPr lang="en-US"/>
        </a:p>
      </dgm:t>
    </dgm:pt>
    <dgm:pt modelId="{11EE7D34-FE94-4D52-AEAE-99FA0AFCC819}" type="sibTrans" cxnId="{DFC78063-7389-4758-978C-8C49EC83D8AD}">
      <dgm:prSet/>
      <dgm:spPr/>
      <dgm:t>
        <a:bodyPr/>
        <a:lstStyle/>
        <a:p>
          <a:endParaRPr lang="en-US"/>
        </a:p>
      </dgm:t>
    </dgm:pt>
    <dgm:pt modelId="{95F84556-F34B-4309-A253-3BB5ABA0DC43}">
      <dgm:prSet phldrT="[Text]" custT="1"/>
      <dgm:spPr/>
      <dgm:t>
        <a:bodyPr/>
        <a:lstStyle/>
        <a:p>
          <a:r>
            <a:rPr lang="en-US" sz="2000" dirty="0" smtClean="0"/>
            <a:t>Education to improve individual food and physical activity choices.</a:t>
          </a:r>
          <a:endParaRPr lang="en-US" sz="2000" dirty="0"/>
        </a:p>
      </dgm:t>
    </dgm:pt>
    <dgm:pt modelId="{B268586A-7009-40B2-AB8D-09556E8D31A0}" type="parTrans" cxnId="{B30B1CAF-D7A6-4551-8E36-FB6AB14120C9}">
      <dgm:prSet/>
      <dgm:spPr/>
      <dgm:t>
        <a:bodyPr/>
        <a:lstStyle/>
        <a:p>
          <a:endParaRPr lang="en-US"/>
        </a:p>
      </dgm:t>
    </dgm:pt>
    <dgm:pt modelId="{4671C6A8-0F77-4DD5-AE3D-DE6748E003E6}" type="sibTrans" cxnId="{B30B1CAF-D7A6-4551-8E36-FB6AB14120C9}">
      <dgm:prSet/>
      <dgm:spPr/>
      <dgm:t>
        <a:bodyPr/>
        <a:lstStyle/>
        <a:p>
          <a:endParaRPr lang="en-US"/>
        </a:p>
      </dgm:t>
    </dgm:pt>
    <dgm:pt modelId="{F9F5983E-3F42-4EFD-8AE1-4D28BE6D25D6}">
      <dgm:prSet phldrT="[Text]"/>
      <dgm:spPr/>
      <dgm:t>
        <a:bodyPr/>
        <a:lstStyle/>
        <a:p>
          <a:r>
            <a:rPr lang="en-US" dirty="0" smtClean="0"/>
            <a:t>Example</a:t>
          </a:r>
          <a:endParaRPr lang="en-US" dirty="0"/>
        </a:p>
      </dgm:t>
    </dgm:pt>
    <dgm:pt modelId="{B978FF2C-F932-4C08-957A-9A385F557CFE}" type="parTrans" cxnId="{CBFED114-9C76-4F6B-BEF6-61C544042BDD}">
      <dgm:prSet/>
      <dgm:spPr/>
      <dgm:t>
        <a:bodyPr/>
        <a:lstStyle/>
        <a:p>
          <a:endParaRPr lang="en-US"/>
        </a:p>
      </dgm:t>
    </dgm:pt>
    <dgm:pt modelId="{4812CF48-5205-446D-8155-7C375CD824C1}" type="sibTrans" cxnId="{CBFED114-9C76-4F6B-BEF6-61C544042BDD}">
      <dgm:prSet/>
      <dgm:spPr/>
      <dgm:t>
        <a:bodyPr/>
        <a:lstStyle/>
        <a:p>
          <a:endParaRPr lang="en-US"/>
        </a:p>
      </dgm:t>
    </dgm:pt>
    <dgm:pt modelId="{51FDC934-2BA5-4687-93C5-3AD776340AE0}">
      <dgm:prSet phldrT="[Text]"/>
      <dgm:spPr/>
      <dgm:t>
        <a:bodyPr/>
        <a:lstStyle/>
        <a:p>
          <a:r>
            <a:rPr lang="en-US" dirty="0" smtClean="0"/>
            <a:t>Nutrition educators teaching about </a:t>
          </a:r>
          <a:r>
            <a:rPr lang="en-US" i="1" dirty="0" err="1" smtClean="0"/>
            <a:t>MyPlate</a:t>
          </a:r>
          <a:endParaRPr lang="en-US" i="1" dirty="0"/>
        </a:p>
      </dgm:t>
    </dgm:pt>
    <dgm:pt modelId="{85C1DEDE-1294-47F1-93D5-F4D626422030}" type="parTrans" cxnId="{1B817D28-5741-46B2-9447-E9431F9B21F2}">
      <dgm:prSet/>
      <dgm:spPr/>
      <dgm:t>
        <a:bodyPr/>
        <a:lstStyle/>
        <a:p>
          <a:endParaRPr lang="en-US"/>
        </a:p>
      </dgm:t>
    </dgm:pt>
    <dgm:pt modelId="{51C75DE8-8365-4193-816A-1E85778CF2A2}" type="sibTrans" cxnId="{1B817D28-5741-46B2-9447-E9431F9B21F2}">
      <dgm:prSet/>
      <dgm:spPr/>
      <dgm:t>
        <a:bodyPr/>
        <a:lstStyle/>
        <a:p>
          <a:endParaRPr lang="en-US"/>
        </a:p>
      </dgm:t>
    </dgm:pt>
    <dgm:pt modelId="{E629E3B2-492C-469B-BC9D-B662CA9ED574}">
      <dgm:prSet phldrT="[Text]" custT="1"/>
      <dgm:spPr/>
      <dgm:t>
        <a:bodyPr/>
        <a:lstStyle/>
        <a:p>
          <a:r>
            <a:rPr lang="en-US" sz="1800" dirty="0" smtClean="0"/>
            <a:t>Sex</a:t>
          </a:r>
          <a:endParaRPr lang="en-US" sz="1800" dirty="0"/>
        </a:p>
      </dgm:t>
    </dgm:pt>
    <dgm:pt modelId="{77458C55-D418-44B9-828A-73BD4D0C1F44}" type="parTrans" cxnId="{BCF650C1-70BB-4B25-A515-58B94830BE6E}">
      <dgm:prSet/>
      <dgm:spPr/>
      <dgm:t>
        <a:bodyPr/>
        <a:lstStyle/>
        <a:p>
          <a:endParaRPr lang="en-US"/>
        </a:p>
      </dgm:t>
    </dgm:pt>
    <dgm:pt modelId="{44EA0E2A-9AE6-400F-9A8C-9F8870A833A4}" type="sibTrans" cxnId="{BCF650C1-70BB-4B25-A515-58B94830BE6E}">
      <dgm:prSet/>
      <dgm:spPr/>
      <dgm:t>
        <a:bodyPr/>
        <a:lstStyle/>
        <a:p>
          <a:endParaRPr lang="en-US"/>
        </a:p>
      </dgm:t>
    </dgm:pt>
    <dgm:pt modelId="{49A0DB77-3107-4494-9DB6-9C41437B872B}">
      <dgm:prSet phldrT="[Text]" custT="1"/>
      <dgm:spPr/>
      <dgm:t>
        <a:bodyPr/>
        <a:lstStyle/>
        <a:p>
          <a:r>
            <a:rPr lang="en-US" sz="1800" dirty="0" smtClean="0"/>
            <a:t>Race</a:t>
          </a:r>
          <a:endParaRPr lang="en-US" sz="1800" dirty="0"/>
        </a:p>
      </dgm:t>
    </dgm:pt>
    <dgm:pt modelId="{70A16B8E-BEFC-4956-BF9E-37312A8D316E}" type="parTrans" cxnId="{46CAAC17-2A0B-4C31-8579-9C1571AB50D7}">
      <dgm:prSet/>
      <dgm:spPr/>
      <dgm:t>
        <a:bodyPr/>
        <a:lstStyle/>
        <a:p>
          <a:endParaRPr lang="en-US"/>
        </a:p>
      </dgm:t>
    </dgm:pt>
    <dgm:pt modelId="{8E09E543-2479-425A-A56A-9466470B4722}" type="sibTrans" cxnId="{46CAAC17-2A0B-4C31-8579-9C1571AB50D7}">
      <dgm:prSet/>
      <dgm:spPr/>
      <dgm:t>
        <a:bodyPr/>
        <a:lstStyle/>
        <a:p>
          <a:endParaRPr lang="en-US"/>
        </a:p>
      </dgm:t>
    </dgm:pt>
    <dgm:pt modelId="{11627D8F-3513-4019-A630-671ABF66EAAB}">
      <dgm:prSet phldrT="[Text]" custT="1"/>
      <dgm:spPr/>
      <dgm:t>
        <a:bodyPr/>
        <a:lstStyle/>
        <a:p>
          <a:r>
            <a:rPr lang="en-US" sz="1800" dirty="0" smtClean="0"/>
            <a:t>Knowledge/Skills</a:t>
          </a:r>
          <a:endParaRPr lang="en-US" sz="1800" dirty="0"/>
        </a:p>
      </dgm:t>
    </dgm:pt>
    <dgm:pt modelId="{843E57E0-511A-481E-8A67-B4D2AABF5857}" type="parTrans" cxnId="{54428F3F-C790-456D-A0EC-33DD28137518}">
      <dgm:prSet/>
      <dgm:spPr/>
      <dgm:t>
        <a:bodyPr/>
        <a:lstStyle/>
        <a:p>
          <a:endParaRPr lang="en-US"/>
        </a:p>
      </dgm:t>
    </dgm:pt>
    <dgm:pt modelId="{C7B48DCA-3500-41AF-AC75-E0F0A3E1DD0D}" type="sibTrans" cxnId="{54428F3F-C790-456D-A0EC-33DD28137518}">
      <dgm:prSet/>
      <dgm:spPr/>
      <dgm:t>
        <a:bodyPr/>
        <a:lstStyle/>
        <a:p>
          <a:endParaRPr lang="en-US"/>
        </a:p>
      </dgm:t>
    </dgm:pt>
    <dgm:pt modelId="{AA59C25B-6598-46FE-BD22-7A4389AF9BEF}" type="pres">
      <dgm:prSet presAssocID="{3EC50CAC-7966-4264-8858-DDE9C3116231}" presName="Name0" presStyleCnt="0">
        <dgm:presLayoutVars>
          <dgm:dir/>
          <dgm:animLvl val="lvl"/>
          <dgm:resizeHandles val="exact"/>
        </dgm:presLayoutVars>
      </dgm:prSet>
      <dgm:spPr/>
      <dgm:t>
        <a:bodyPr/>
        <a:lstStyle/>
        <a:p>
          <a:endParaRPr lang="en-US"/>
        </a:p>
      </dgm:t>
    </dgm:pt>
    <dgm:pt modelId="{DF707724-CD14-474C-A557-A28CA6E4B80A}" type="pres">
      <dgm:prSet presAssocID="{3EC50CAC-7966-4264-8858-DDE9C3116231}" presName="tSp" presStyleCnt="0"/>
      <dgm:spPr/>
    </dgm:pt>
    <dgm:pt modelId="{9C5E7D1C-F74C-45DC-892A-B1CD67F10124}" type="pres">
      <dgm:prSet presAssocID="{3EC50CAC-7966-4264-8858-DDE9C3116231}" presName="bSp" presStyleCnt="0"/>
      <dgm:spPr/>
    </dgm:pt>
    <dgm:pt modelId="{C0D4BBC8-9A5D-4B34-AC17-15C5A4B15394}" type="pres">
      <dgm:prSet presAssocID="{3EC50CAC-7966-4264-8858-DDE9C3116231}" presName="process" presStyleCnt="0"/>
      <dgm:spPr/>
    </dgm:pt>
    <dgm:pt modelId="{2E9AEC31-97CD-4A7F-943B-826FD51B3A36}" type="pres">
      <dgm:prSet presAssocID="{6B21B337-F2E0-4163-AFEA-EA81CA1FA2B8}" presName="composite1" presStyleCnt="0"/>
      <dgm:spPr/>
    </dgm:pt>
    <dgm:pt modelId="{2E788237-78E5-43CD-8CEE-C7D7A53C5202}" type="pres">
      <dgm:prSet presAssocID="{6B21B337-F2E0-4163-AFEA-EA81CA1FA2B8}" presName="dummyNode1" presStyleLbl="node1" presStyleIdx="0" presStyleCnt="3"/>
      <dgm:spPr/>
    </dgm:pt>
    <dgm:pt modelId="{68BA140F-2E6E-4CEB-ACD8-0D89EB5B1C52}" type="pres">
      <dgm:prSet presAssocID="{6B21B337-F2E0-4163-AFEA-EA81CA1FA2B8}" presName="childNode1" presStyleLbl="bgAcc1" presStyleIdx="0" presStyleCnt="3">
        <dgm:presLayoutVars>
          <dgm:bulletEnabled val="1"/>
        </dgm:presLayoutVars>
      </dgm:prSet>
      <dgm:spPr/>
      <dgm:t>
        <a:bodyPr/>
        <a:lstStyle/>
        <a:p>
          <a:endParaRPr lang="en-US"/>
        </a:p>
      </dgm:t>
    </dgm:pt>
    <dgm:pt modelId="{EC391F0C-0196-49FF-AFF3-9F271A15C820}" type="pres">
      <dgm:prSet presAssocID="{6B21B337-F2E0-4163-AFEA-EA81CA1FA2B8}" presName="childNode1tx" presStyleLbl="bgAcc1" presStyleIdx="0" presStyleCnt="3">
        <dgm:presLayoutVars>
          <dgm:bulletEnabled val="1"/>
        </dgm:presLayoutVars>
      </dgm:prSet>
      <dgm:spPr/>
      <dgm:t>
        <a:bodyPr/>
        <a:lstStyle/>
        <a:p>
          <a:endParaRPr lang="en-US"/>
        </a:p>
      </dgm:t>
    </dgm:pt>
    <dgm:pt modelId="{BE1A807D-158D-4CBD-9365-F55BB72DA91D}" type="pres">
      <dgm:prSet presAssocID="{6B21B337-F2E0-4163-AFEA-EA81CA1FA2B8}" presName="parentNode1" presStyleLbl="node1" presStyleIdx="0" presStyleCnt="3">
        <dgm:presLayoutVars>
          <dgm:chMax val="1"/>
          <dgm:bulletEnabled val="1"/>
        </dgm:presLayoutVars>
      </dgm:prSet>
      <dgm:spPr/>
      <dgm:t>
        <a:bodyPr/>
        <a:lstStyle/>
        <a:p>
          <a:endParaRPr lang="en-US"/>
        </a:p>
      </dgm:t>
    </dgm:pt>
    <dgm:pt modelId="{3F6E53B3-060C-4B4E-8D6F-0273887BF175}" type="pres">
      <dgm:prSet presAssocID="{6B21B337-F2E0-4163-AFEA-EA81CA1FA2B8}" presName="connSite1" presStyleCnt="0"/>
      <dgm:spPr/>
    </dgm:pt>
    <dgm:pt modelId="{3E68FF08-4390-479B-9123-8FAF4667C223}" type="pres">
      <dgm:prSet presAssocID="{AC404183-265E-4E1B-A6C4-3AEE39A65FFB}" presName="Name9" presStyleLbl="sibTrans2D1" presStyleIdx="0" presStyleCnt="2"/>
      <dgm:spPr/>
      <dgm:t>
        <a:bodyPr/>
        <a:lstStyle/>
        <a:p>
          <a:endParaRPr lang="en-US"/>
        </a:p>
      </dgm:t>
    </dgm:pt>
    <dgm:pt modelId="{7690CAF3-3CF1-4254-BBEC-BB913D18258F}" type="pres">
      <dgm:prSet presAssocID="{58F44667-CC8F-47A2-AB73-E47873759604}" presName="composite2" presStyleCnt="0"/>
      <dgm:spPr/>
    </dgm:pt>
    <dgm:pt modelId="{343D1D42-F9A4-47D4-9C29-C763E8CEAB82}" type="pres">
      <dgm:prSet presAssocID="{58F44667-CC8F-47A2-AB73-E47873759604}" presName="dummyNode2" presStyleLbl="node1" presStyleIdx="0" presStyleCnt="3"/>
      <dgm:spPr/>
    </dgm:pt>
    <dgm:pt modelId="{9BA214EF-6566-419D-8896-D0AD8AEB1315}" type="pres">
      <dgm:prSet presAssocID="{58F44667-CC8F-47A2-AB73-E47873759604}" presName="childNode2" presStyleLbl="bgAcc1" presStyleIdx="1" presStyleCnt="3">
        <dgm:presLayoutVars>
          <dgm:bulletEnabled val="1"/>
        </dgm:presLayoutVars>
      </dgm:prSet>
      <dgm:spPr/>
      <dgm:t>
        <a:bodyPr/>
        <a:lstStyle/>
        <a:p>
          <a:endParaRPr lang="en-US"/>
        </a:p>
      </dgm:t>
    </dgm:pt>
    <dgm:pt modelId="{E0A399DB-EF66-4401-90BE-ED95A602F989}" type="pres">
      <dgm:prSet presAssocID="{58F44667-CC8F-47A2-AB73-E47873759604}" presName="childNode2tx" presStyleLbl="bgAcc1" presStyleIdx="1" presStyleCnt="3">
        <dgm:presLayoutVars>
          <dgm:bulletEnabled val="1"/>
        </dgm:presLayoutVars>
      </dgm:prSet>
      <dgm:spPr/>
      <dgm:t>
        <a:bodyPr/>
        <a:lstStyle/>
        <a:p>
          <a:endParaRPr lang="en-US"/>
        </a:p>
      </dgm:t>
    </dgm:pt>
    <dgm:pt modelId="{6CF86E48-7708-460C-86A4-47EE8A57FF1A}" type="pres">
      <dgm:prSet presAssocID="{58F44667-CC8F-47A2-AB73-E47873759604}" presName="parentNode2" presStyleLbl="node1" presStyleIdx="1" presStyleCnt="3">
        <dgm:presLayoutVars>
          <dgm:chMax val="0"/>
          <dgm:bulletEnabled val="1"/>
        </dgm:presLayoutVars>
      </dgm:prSet>
      <dgm:spPr/>
      <dgm:t>
        <a:bodyPr/>
        <a:lstStyle/>
        <a:p>
          <a:endParaRPr lang="en-US"/>
        </a:p>
      </dgm:t>
    </dgm:pt>
    <dgm:pt modelId="{45AD527D-CD5D-4B72-8501-06D485239D62}" type="pres">
      <dgm:prSet presAssocID="{58F44667-CC8F-47A2-AB73-E47873759604}" presName="connSite2" presStyleCnt="0"/>
      <dgm:spPr/>
    </dgm:pt>
    <dgm:pt modelId="{A7442186-9CE5-4006-AD0E-E66316BF960A}" type="pres">
      <dgm:prSet presAssocID="{11EE7D34-FE94-4D52-AEAE-99FA0AFCC819}" presName="Name18" presStyleLbl="sibTrans2D1" presStyleIdx="1" presStyleCnt="2"/>
      <dgm:spPr/>
      <dgm:t>
        <a:bodyPr/>
        <a:lstStyle/>
        <a:p>
          <a:endParaRPr lang="en-US"/>
        </a:p>
      </dgm:t>
    </dgm:pt>
    <dgm:pt modelId="{A54B6140-A1F9-40EB-AEA3-CDBACE5A8628}" type="pres">
      <dgm:prSet presAssocID="{F9F5983E-3F42-4EFD-8AE1-4D28BE6D25D6}" presName="composite1" presStyleCnt="0"/>
      <dgm:spPr/>
    </dgm:pt>
    <dgm:pt modelId="{43A85FD2-F753-49B1-9FE6-41319D35A623}" type="pres">
      <dgm:prSet presAssocID="{F9F5983E-3F42-4EFD-8AE1-4D28BE6D25D6}" presName="dummyNode1" presStyleLbl="node1" presStyleIdx="1" presStyleCnt="3"/>
      <dgm:spPr/>
    </dgm:pt>
    <dgm:pt modelId="{13B956F5-16E4-4591-B8F8-5146083FB1FC}" type="pres">
      <dgm:prSet presAssocID="{F9F5983E-3F42-4EFD-8AE1-4D28BE6D25D6}" presName="childNode1" presStyleLbl="bgAcc1" presStyleIdx="2" presStyleCnt="3">
        <dgm:presLayoutVars>
          <dgm:bulletEnabled val="1"/>
        </dgm:presLayoutVars>
      </dgm:prSet>
      <dgm:spPr/>
      <dgm:t>
        <a:bodyPr/>
        <a:lstStyle/>
        <a:p>
          <a:endParaRPr lang="en-US"/>
        </a:p>
      </dgm:t>
    </dgm:pt>
    <dgm:pt modelId="{A3B13CEA-CEE0-465E-95B3-B3A5D2927D82}" type="pres">
      <dgm:prSet presAssocID="{F9F5983E-3F42-4EFD-8AE1-4D28BE6D25D6}" presName="childNode1tx" presStyleLbl="bgAcc1" presStyleIdx="2" presStyleCnt="3">
        <dgm:presLayoutVars>
          <dgm:bulletEnabled val="1"/>
        </dgm:presLayoutVars>
      </dgm:prSet>
      <dgm:spPr/>
      <dgm:t>
        <a:bodyPr/>
        <a:lstStyle/>
        <a:p>
          <a:endParaRPr lang="en-US"/>
        </a:p>
      </dgm:t>
    </dgm:pt>
    <dgm:pt modelId="{D2CD8714-2ABD-40FC-B95D-44FCF4C42787}" type="pres">
      <dgm:prSet presAssocID="{F9F5983E-3F42-4EFD-8AE1-4D28BE6D25D6}" presName="parentNode1" presStyleLbl="node1" presStyleIdx="2" presStyleCnt="3">
        <dgm:presLayoutVars>
          <dgm:chMax val="1"/>
          <dgm:bulletEnabled val="1"/>
        </dgm:presLayoutVars>
      </dgm:prSet>
      <dgm:spPr/>
      <dgm:t>
        <a:bodyPr/>
        <a:lstStyle/>
        <a:p>
          <a:endParaRPr lang="en-US"/>
        </a:p>
      </dgm:t>
    </dgm:pt>
    <dgm:pt modelId="{7C02B619-CAE6-42B2-96EA-2AD5CF2141D3}" type="pres">
      <dgm:prSet presAssocID="{F9F5983E-3F42-4EFD-8AE1-4D28BE6D25D6}" presName="connSite1" presStyleCnt="0"/>
      <dgm:spPr/>
    </dgm:pt>
  </dgm:ptLst>
  <dgm:cxnLst>
    <dgm:cxn modelId="{AEF3078C-8BDD-4693-8683-AE219634006F}" type="presOf" srcId="{AC404183-265E-4E1B-A6C4-3AEE39A65FFB}" destId="{3E68FF08-4390-479B-9123-8FAF4667C223}" srcOrd="0" destOrd="0" presId="urn:microsoft.com/office/officeart/2005/8/layout/hProcess4"/>
    <dgm:cxn modelId="{C490A7CE-5480-4077-B45C-CE5220892298}" type="presOf" srcId="{3EC50CAC-7966-4264-8858-DDE9C3116231}" destId="{AA59C25B-6598-46FE-BD22-7A4389AF9BEF}" srcOrd="0" destOrd="0" presId="urn:microsoft.com/office/officeart/2005/8/layout/hProcess4"/>
    <dgm:cxn modelId="{53AD33EC-58C4-4B6A-A7DC-0CB0231CE1F9}" type="presOf" srcId="{95F84556-F34B-4309-A253-3BB5ABA0DC43}" destId="{E0A399DB-EF66-4401-90BE-ED95A602F989}" srcOrd="1" destOrd="0" presId="urn:microsoft.com/office/officeart/2005/8/layout/hProcess4"/>
    <dgm:cxn modelId="{F1A7F401-A438-4C2B-BC0A-0DE003BEA077}" type="presOf" srcId="{49A0DB77-3107-4494-9DB6-9C41437B872B}" destId="{68BA140F-2E6E-4CEB-ACD8-0D89EB5B1C52}" srcOrd="0" destOrd="2" presId="urn:microsoft.com/office/officeart/2005/8/layout/hProcess4"/>
    <dgm:cxn modelId="{14AAAC27-339D-43E8-89B6-113258A9571A}" type="presOf" srcId="{141C4211-260F-4EA5-87B6-E008B37AF6CB}" destId="{68BA140F-2E6E-4CEB-ACD8-0D89EB5B1C52}" srcOrd="0" destOrd="0" presId="urn:microsoft.com/office/officeart/2005/8/layout/hProcess4"/>
    <dgm:cxn modelId="{CBFED114-9C76-4F6B-BEF6-61C544042BDD}" srcId="{3EC50CAC-7966-4264-8858-DDE9C3116231}" destId="{F9F5983E-3F42-4EFD-8AE1-4D28BE6D25D6}" srcOrd="2" destOrd="0" parTransId="{B978FF2C-F932-4C08-957A-9A385F557CFE}" sibTransId="{4812CF48-5205-446D-8155-7C375CD824C1}"/>
    <dgm:cxn modelId="{9D676732-2039-450C-9F6B-681924190837}" type="presOf" srcId="{F9F5983E-3F42-4EFD-8AE1-4D28BE6D25D6}" destId="{D2CD8714-2ABD-40FC-B95D-44FCF4C42787}" srcOrd="0" destOrd="0" presId="urn:microsoft.com/office/officeart/2005/8/layout/hProcess4"/>
    <dgm:cxn modelId="{1B817D28-5741-46B2-9447-E9431F9B21F2}" srcId="{F9F5983E-3F42-4EFD-8AE1-4D28BE6D25D6}" destId="{51FDC934-2BA5-4687-93C5-3AD776340AE0}" srcOrd="0" destOrd="0" parTransId="{85C1DEDE-1294-47F1-93D5-F4D626422030}" sibTransId="{51C75DE8-8365-4193-816A-1E85778CF2A2}"/>
    <dgm:cxn modelId="{6E11BE6F-E390-45E0-A5C8-098BF5A4D717}" type="presOf" srcId="{95F84556-F34B-4309-A253-3BB5ABA0DC43}" destId="{9BA214EF-6566-419D-8896-D0AD8AEB1315}" srcOrd="0" destOrd="0" presId="urn:microsoft.com/office/officeart/2005/8/layout/hProcess4"/>
    <dgm:cxn modelId="{46CAAC17-2A0B-4C31-8579-9C1571AB50D7}" srcId="{6B21B337-F2E0-4163-AFEA-EA81CA1FA2B8}" destId="{49A0DB77-3107-4494-9DB6-9C41437B872B}" srcOrd="2" destOrd="0" parTransId="{70A16B8E-BEFC-4956-BF9E-37312A8D316E}" sibTransId="{8E09E543-2479-425A-A56A-9466470B4722}"/>
    <dgm:cxn modelId="{0ABA0FC9-F841-4DE6-BD3B-4719B80DDD8C}" type="presOf" srcId="{11627D8F-3513-4019-A630-671ABF66EAAB}" destId="{68BA140F-2E6E-4CEB-ACD8-0D89EB5B1C52}" srcOrd="0" destOrd="3" presId="urn:microsoft.com/office/officeart/2005/8/layout/hProcess4"/>
    <dgm:cxn modelId="{0809AD05-EE4D-4B53-A8A6-2582E528BC71}" type="presOf" srcId="{49A0DB77-3107-4494-9DB6-9C41437B872B}" destId="{EC391F0C-0196-49FF-AFF3-9F271A15C820}" srcOrd="1" destOrd="2" presId="urn:microsoft.com/office/officeart/2005/8/layout/hProcess4"/>
    <dgm:cxn modelId="{9451C0B7-2D04-40E6-ABA3-59FF42201FDD}" srcId="{6B21B337-F2E0-4163-AFEA-EA81CA1FA2B8}" destId="{141C4211-260F-4EA5-87B6-E008B37AF6CB}" srcOrd="0" destOrd="0" parTransId="{085788C1-58E6-489B-9FBD-10E93E852880}" sibTransId="{76DC1602-16C9-4FDD-ADA4-55948E1C3A7A}"/>
    <dgm:cxn modelId="{4EF47733-2574-451A-AD0E-D3FF9363855C}" type="presOf" srcId="{58F44667-CC8F-47A2-AB73-E47873759604}" destId="{6CF86E48-7708-460C-86A4-47EE8A57FF1A}" srcOrd="0" destOrd="0" presId="urn:microsoft.com/office/officeart/2005/8/layout/hProcess4"/>
    <dgm:cxn modelId="{BCF650C1-70BB-4B25-A515-58B94830BE6E}" srcId="{6B21B337-F2E0-4163-AFEA-EA81CA1FA2B8}" destId="{E629E3B2-492C-469B-BC9D-B662CA9ED574}" srcOrd="1" destOrd="0" parTransId="{77458C55-D418-44B9-828A-73BD4D0C1F44}" sibTransId="{44EA0E2A-9AE6-400F-9A8C-9F8870A833A4}"/>
    <dgm:cxn modelId="{B30B1CAF-D7A6-4551-8E36-FB6AB14120C9}" srcId="{58F44667-CC8F-47A2-AB73-E47873759604}" destId="{95F84556-F34B-4309-A253-3BB5ABA0DC43}" srcOrd="0" destOrd="0" parTransId="{B268586A-7009-40B2-AB8D-09556E8D31A0}" sibTransId="{4671C6A8-0F77-4DD5-AE3D-DE6748E003E6}"/>
    <dgm:cxn modelId="{99BFCEB5-3B0D-4B17-9EB4-C3B57C17E0C1}" type="presOf" srcId="{11627D8F-3513-4019-A630-671ABF66EAAB}" destId="{EC391F0C-0196-49FF-AFF3-9F271A15C820}" srcOrd="1" destOrd="3" presId="urn:microsoft.com/office/officeart/2005/8/layout/hProcess4"/>
    <dgm:cxn modelId="{BDEC4500-B361-47F2-B306-E5C7F57ABB79}" type="presOf" srcId="{6B21B337-F2E0-4163-AFEA-EA81CA1FA2B8}" destId="{BE1A807D-158D-4CBD-9365-F55BB72DA91D}" srcOrd="0" destOrd="0" presId="urn:microsoft.com/office/officeart/2005/8/layout/hProcess4"/>
    <dgm:cxn modelId="{690E1B85-1581-4CF2-ABF7-7114963F0462}" type="presOf" srcId="{11EE7D34-FE94-4D52-AEAE-99FA0AFCC819}" destId="{A7442186-9CE5-4006-AD0E-E66316BF960A}" srcOrd="0" destOrd="0" presId="urn:microsoft.com/office/officeart/2005/8/layout/hProcess4"/>
    <dgm:cxn modelId="{9AA7F949-B3AC-4CC1-98A9-A297BAED3FC8}" type="presOf" srcId="{141C4211-260F-4EA5-87B6-E008B37AF6CB}" destId="{EC391F0C-0196-49FF-AFF3-9F271A15C820}" srcOrd="1" destOrd="0" presId="urn:microsoft.com/office/officeart/2005/8/layout/hProcess4"/>
    <dgm:cxn modelId="{36DFEBD8-CEB6-4982-B5BF-485338B0A183}" type="presOf" srcId="{E629E3B2-492C-469B-BC9D-B662CA9ED574}" destId="{EC391F0C-0196-49FF-AFF3-9F271A15C820}" srcOrd="1" destOrd="1" presId="urn:microsoft.com/office/officeart/2005/8/layout/hProcess4"/>
    <dgm:cxn modelId="{80F34BEB-7B95-4D74-AB5A-4FF30FD59809}" type="presOf" srcId="{51FDC934-2BA5-4687-93C5-3AD776340AE0}" destId="{13B956F5-16E4-4591-B8F8-5146083FB1FC}" srcOrd="0" destOrd="0" presId="urn:microsoft.com/office/officeart/2005/8/layout/hProcess4"/>
    <dgm:cxn modelId="{2A6F2FD3-8899-4946-83E0-4A168F64482F}" type="presOf" srcId="{51FDC934-2BA5-4687-93C5-3AD776340AE0}" destId="{A3B13CEA-CEE0-465E-95B3-B3A5D2927D82}" srcOrd="1" destOrd="0" presId="urn:microsoft.com/office/officeart/2005/8/layout/hProcess4"/>
    <dgm:cxn modelId="{DFC78063-7389-4758-978C-8C49EC83D8AD}" srcId="{3EC50CAC-7966-4264-8858-DDE9C3116231}" destId="{58F44667-CC8F-47A2-AB73-E47873759604}" srcOrd="1" destOrd="0" parTransId="{4069F5F7-EEB2-4638-9B34-49F189B8D836}" sibTransId="{11EE7D34-FE94-4D52-AEAE-99FA0AFCC819}"/>
    <dgm:cxn modelId="{54428F3F-C790-456D-A0EC-33DD28137518}" srcId="{6B21B337-F2E0-4163-AFEA-EA81CA1FA2B8}" destId="{11627D8F-3513-4019-A630-671ABF66EAAB}" srcOrd="3" destOrd="0" parTransId="{843E57E0-511A-481E-8A67-B4D2AABF5857}" sibTransId="{C7B48DCA-3500-41AF-AC75-E0F0A3E1DD0D}"/>
    <dgm:cxn modelId="{9126B750-0CFE-43C7-8608-E9B1BA12F74B}" srcId="{3EC50CAC-7966-4264-8858-DDE9C3116231}" destId="{6B21B337-F2E0-4163-AFEA-EA81CA1FA2B8}" srcOrd="0" destOrd="0" parTransId="{10D108F8-F37C-458C-9E54-C758ED2A3BD4}" sibTransId="{AC404183-265E-4E1B-A6C4-3AEE39A65FFB}"/>
    <dgm:cxn modelId="{BE0BCCB7-7F34-44E2-B36D-7EC0F1EDAA49}" type="presOf" srcId="{E629E3B2-492C-469B-BC9D-B662CA9ED574}" destId="{68BA140F-2E6E-4CEB-ACD8-0D89EB5B1C52}" srcOrd="0" destOrd="1" presId="urn:microsoft.com/office/officeart/2005/8/layout/hProcess4"/>
    <dgm:cxn modelId="{55D32FE5-B8BE-4890-B953-6175B4E5DD2C}" type="presParOf" srcId="{AA59C25B-6598-46FE-BD22-7A4389AF9BEF}" destId="{DF707724-CD14-474C-A557-A28CA6E4B80A}" srcOrd="0" destOrd="0" presId="urn:microsoft.com/office/officeart/2005/8/layout/hProcess4"/>
    <dgm:cxn modelId="{66C8408E-BFE7-467C-AD39-7F09435A96AF}" type="presParOf" srcId="{AA59C25B-6598-46FE-BD22-7A4389AF9BEF}" destId="{9C5E7D1C-F74C-45DC-892A-B1CD67F10124}" srcOrd="1" destOrd="0" presId="urn:microsoft.com/office/officeart/2005/8/layout/hProcess4"/>
    <dgm:cxn modelId="{FD722807-4F51-498F-A50D-A049F84A7F89}" type="presParOf" srcId="{AA59C25B-6598-46FE-BD22-7A4389AF9BEF}" destId="{C0D4BBC8-9A5D-4B34-AC17-15C5A4B15394}" srcOrd="2" destOrd="0" presId="urn:microsoft.com/office/officeart/2005/8/layout/hProcess4"/>
    <dgm:cxn modelId="{6BBC6CCB-974E-4AF0-9397-6E68FD2EC520}" type="presParOf" srcId="{C0D4BBC8-9A5D-4B34-AC17-15C5A4B15394}" destId="{2E9AEC31-97CD-4A7F-943B-826FD51B3A36}" srcOrd="0" destOrd="0" presId="urn:microsoft.com/office/officeart/2005/8/layout/hProcess4"/>
    <dgm:cxn modelId="{3AF28A80-1238-440F-B2E7-B9928C0CEC3D}" type="presParOf" srcId="{2E9AEC31-97CD-4A7F-943B-826FD51B3A36}" destId="{2E788237-78E5-43CD-8CEE-C7D7A53C5202}" srcOrd="0" destOrd="0" presId="urn:microsoft.com/office/officeart/2005/8/layout/hProcess4"/>
    <dgm:cxn modelId="{BE6AAE05-1BD2-4A8B-9FB9-7DEB0DC1B366}" type="presParOf" srcId="{2E9AEC31-97CD-4A7F-943B-826FD51B3A36}" destId="{68BA140F-2E6E-4CEB-ACD8-0D89EB5B1C52}" srcOrd="1" destOrd="0" presId="urn:microsoft.com/office/officeart/2005/8/layout/hProcess4"/>
    <dgm:cxn modelId="{150731BF-F0FB-46D8-A36F-29AEAECF424B}" type="presParOf" srcId="{2E9AEC31-97CD-4A7F-943B-826FD51B3A36}" destId="{EC391F0C-0196-49FF-AFF3-9F271A15C820}" srcOrd="2" destOrd="0" presId="urn:microsoft.com/office/officeart/2005/8/layout/hProcess4"/>
    <dgm:cxn modelId="{DF7A8A4D-BB1D-4522-B26E-62B40E8B60A5}" type="presParOf" srcId="{2E9AEC31-97CD-4A7F-943B-826FD51B3A36}" destId="{BE1A807D-158D-4CBD-9365-F55BB72DA91D}" srcOrd="3" destOrd="0" presId="urn:microsoft.com/office/officeart/2005/8/layout/hProcess4"/>
    <dgm:cxn modelId="{5105F53B-4E8E-4ED8-BEBE-D5926BB60411}" type="presParOf" srcId="{2E9AEC31-97CD-4A7F-943B-826FD51B3A36}" destId="{3F6E53B3-060C-4B4E-8D6F-0273887BF175}" srcOrd="4" destOrd="0" presId="urn:microsoft.com/office/officeart/2005/8/layout/hProcess4"/>
    <dgm:cxn modelId="{E307B550-E1ED-4EF3-9199-846CDB5638F1}" type="presParOf" srcId="{C0D4BBC8-9A5D-4B34-AC17-15C5A4B15394}" destId="{3E68FF08-4390-479B-9123-8FAF4667C223}" srcOrd="1" destOrd="0" presId="urn:microsoft.com/office/officeart/2005/8/layout/hProcess4"/>
    <dgm:cxn modelId="{C03DD53B-A312-47F6-8580-69674FF23E9B}" type="presParOf" srcId="{C0D4BBC8-9A5D-4B34-AC17-15C5A4B15394}" destId="{7690CAF3-3CF1-4254-BBEC-BB913D18258F}" srcOrd="2" destOrd="0" presId="urn:microsoft.com/office/officeart/2005/8/layout/hProcess4"/>
    <dgm:cxn modelId="{2DFB40BE-3E76-4CA9-B2AE-FACDA2822E0A}" type="presParOf" srcId="{7690CAF3-3CF1-4254-BBEC-BB913D18258F}" destId="{343D1D42-F9A4-47D4-9C29-C763E8CEAB82}" srcOrd="0" destOrd="0" presId="urn:microsoft.com/office/officeart/2005/8/layout/hProcess4"/>
    <dgm:cxn modelId="{48F8F4AB-94E4-4E24-BFA6-E125419113F6}" type="presParOf" srcId="{7690CAF3-3CF1-4254-BBEC-BB913D18258F}" destId="{9BA214EF-6566-419D-8896-D0AD8AEB1315}" srcOrd="1" destOrd="0" presId="urn:microsoft.com/office/officeart/2005/8/layout/hProcess4"/>
    <dgm:cxn modelId="{41868C97-40D2-47ED-94AB-3B83297594E3}" type="presParOf" srcId="{7690CAF3-3CF1-4254-BBEC-BB913D18258F}" destId="{E0A399DB-EF66-4401-90BE-ED95A602F989}" srcOrd="2" destOrd="0" presId="urn:microsoft.com/office/officeart/2005/8/layout/hProcess4"/>
    <dgm:cxn modelId="{5C620484-6BE4-45E0-9BB7-972A01398414}" type="presParOf" srcId="{7690CAF3-3CF1-4254-BBEC-BB913D18258F}" destId="{6CF86E48-7708-460C-86A4-47EE8A57FF1A}" srcOrd="3" destOrd="0" presId="urn:microsoft.com/office/officeart/2005/8/layout/hProcess4"/>
    <dgm:cxn modelId="{B9579F75-6597-46C5-ABDB-068F561485E5}" type="presParOf" srcId="{7690CAF3-3CF1-4254-BBEC-BB913D18258F}" destId="{45AD527D-CD5D-4B72-8501-06D485239D62}" srcOrd="4" destOrd="0" presId="urn:microsoft.com/office/officeart/2005/8/layout/hProcess4"/>
    <dgm:cxn modelId="{A98CBE37-1AE4-44A1-A851-78E979928FDE}" type="presParOf" srcId="{C0D4BBC8-9A5D-4B34-AC17-15C5A4B15394}" destId="{A7442186-9CE5-4006-AD0E-E66316BF960A}" srcOrd="3" destOrd="0" presId="urn:microsoft.com/office/officeart/2005/8/layout/hProcess4"/>
    <dgm:cxn modelId="{2DC6691B-EE8F-4E93-BE5C-4B7C9F228944}" type="presParOf" srcId="{C0D4BBC8-9A5D-4B34-AC17-15C5A4B15394}" destId="{A54B6140-A1F9-40EB-AEA3-CDBACE5A8628}" srcOrd="4" destOrd="0" presId="urn:microsoft.com/office/officeart/2005/8/layout/hProcess4"/>
    <dgm:cxn modelId="{5395318E-AED5-42DB-BDFC-9FEF6F690F67}" type="presParOf" srcId="{A54B6140-A1F9-40EB-AEA3-CDBACE5A8628}" destId="{43A85FD2-F753-49B1-9FE6-41319D35A623}" srcOrd="0" destOrd="0" presId="urn:microsoft.com/office/officeart/2005/8/layout/hProcess4"/>
    <dgm:cxn modelId="{1E89FF03-6CCC-48A2-B1BE-001D0F575532}" type="presParOf" srcId="{A54B6140-A1F9-40EB-AEA3-CDBACE5A8628}" destId="{13B956F5-16E4-4591-B8F8-5146083FB1FC}" srcOrd="1" destOrd="0" presId="urn:microsoft.com/office/officeart/2005/8/layout/hProcess4"/>
    <dgm:cxn modelId="{A910FBB1-C88A-4B9B-A4F5-832AAC37C47F}" type="presParOf" srcId="{A54B6140-A1F9-40EB-AEA3-CDBACE5A8628}" destId="{A3B13CEA-CEE0-465E-95B3-B3A5D2927D82}" srcOrd="2" destOrd="0" presId="urn:microsoft.com/office/officeart/2005/8/layout/hProcess4"/>
    <dgm:cxn modelId="{FD63E816-870B-4ADE-B6A2-0DEDE307E4CA}" type="presParOf" srcId="{A54B6140-A1F9-40EB-AEA3-CDBACE5A8628}" destId="{D2CD8714-2ABD-40FC-B95D-44FCF4C42787}" srcOrd="3" destOrd="0" presId="urn:microsoft.com/office/officeart/2005/8/layout/hProcess4"/>
    <dgm:cxn modelId="{8D78F09A-57B2-4C79-84F5-0977E5065469}" type="presParOf" srcId="{A54B6140-A1F9-40EB-AEA3-CDBACE5A8628}" destId="{7C02B619-CAE6-42B2-96EA-2AD5CF2141D3}"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C50CAC-7966-4264-8858-DDE9C3116231}"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en-US"/>
        </a:p>
      </dgm:t>
    </dgm:pt>
    <dgm:pt modelId="{6B21B337-F2E0-4163-AFEA-EA81CA1FA2B8}">
      <dgm:prSet phldrT="[Text]"/>
      <dgm:spPr/>
      <dgm:t>
        <a:bodyPr/>
        <a:lstStyle/>
        <a:p>
          <a:r>
            <a:rPr lang="en-US" dirty="0" smtClean="0"/>
            <a:t>Settings</a:t>
          </a:r>
          <a:endParaRPr lang="en-US" dirty="0"/>
        </a:p>
      </dgm:t>
    </dgm:pt>
    <dgm:pt modelId="{10D108F8-F37C-458C-9E54-C758ED2A3BD4}" type="parTrans" cxnId="{9126B750-0CFE-43C7-8608-E9B1BA12F74B}">
      <dgm:prSet/>
      <dgm:spPr/>
      <dgm:t>
        <a:bodyPr/>
        <a:lstStyle/>
        <a:p>
          <a:endParaRPr lang="en-US"/>
        </a:p>
      </dgm:t>
    </dgm:pt>
    <dgm:pt modelId="{AC404183-265E-4E1B-A6C4-3AEE39A65FFB}" type="sibTrans" cxnId="{9126B750-0CFE-43C7-8608-E9B1BA12F74B}">
      <dgm:prSet/>
      <dgm:spPr/>
      <dgm:t>
        <a:bodyPr/>
        <a:lstStyle/>
        <a:p>
          <a:endParaRPr lang="en-US"/>
        </a:p>
      </dgm:t>
    </dgm:pt>
    <dgm:pt modelId="{141C4211-260F-4EA5-87B6-E008B37AF6CB}">
      <dgm:prSet phldrT="[Text]" custT="1"/>
      <dgm:spPr/>
      <dgm:t>
        <a:bodyPr/>
        <a:lstStyle/>
        <a:p>
          <a:r>
            <a:rPr lang="en-US" sz="1800" dirty="0" smtClean="0"/>
            <a:t>Home</a:t>
          </a:r>
          <a:endParaRPr lang="en-US" sz="1800" dirty="0"/>
        </a:p>
      </dgm:t>
    </dgm:pt>
    <dgm:pt modelId="{085788C1-58E6-489B-9FBD-10E93E852880}" type="parTrans" cxnId="{9451C0B7-2D04-40E6-ABA3-59FF42201FDD}">
      <dgm:prSet/>
      <dgm:spPr/>
      <dgm:t>
        <a:bodyPr/>
        <a:lstStyle/>
        <a:p>
          <a:endParaRPr lang="en-US"/>
        </a:p>
      </dgm:t>
    </dgm:pt>
    <dgm:pt modelId="{76DC1602-16C9-4FDD-ADA4-55948E1C3A7A}" type="sibTrans" cxnId="{9451C0B7-2D04-40E6-ABA3-59FF42201FDD}">
      <dgm:prSet/>
      <dgm:spPr/>
      <dgm:t>
        <a:bodyPr/>
        <a:lstStyle/>
        <a:p>
          <a:endParaRPr lang="en-US"/>
        </a:p>
      </dgm:t>
    </dgm:pt>
    <dgm:pt modelId="{58F44667-CC8F-47A2-AB73-E47873759604}">
      <dgm:prSet phldrT="[Text]"/>
      <dgm:spPr/>
      <dgm:t>
        <a:bodyPr/>
        <a:lstStyle/>
        <a:p>
          <a:r>
            <a:rPr lang="en-US" dirty="0" smtClean="0"/>
            <a:t>Role</a:t>
          </a:r>
          <a:endParaRPr lang="en-US" dirty="0"/>
        </a:p>
      </dgm:t>
    </dgm:pt>
    <dgm:pt modelId="{4069F5F7-EEB2-4638-9B34-49F189B8D836}" type="parTrans" cxnId="{DFC78063-7389-4758-978C-8C49EC83D8AD}">
      <dgm:prSet/>
      <dgm:spPr/>
      <dgm:t>
        <a:bodyPr/>
        <a:lstStyle/>
        <a:p>
          <a:endParaRPr lang="en-US"/>
        </a:p>
      </dgm:t>
    </dgm:pt>
    <dgm:pt modelId="{11EE7D34-FE94-4D52-AEAE-99FA0AFCC819}" type="sibTrans" cxnId="{DFC78063-7389-4758-978C-8C49EC83D8AD}">
      <dgm:prSet/>
      <dgm:spPr/>
      <dgm:t>
        <a:bodyPr/>
        <a:lstStyle/>
        <a:p>
          <a:endParaRPr lang="en-US"/>
        </a:p>
      </dgm:t>
    </dgm:pt>
    <dgm:pt modelId="{95F84556-F34B-4309-A253-3BB5ABA0DC43}">
      <dgm:prSet phldrT="[Text]" custT="1"/>
      <dgm:spPr/>
      <dgm:t>
        <a:bodyPr/>
        <a:lstStyle/>
        <a:p>
          <a:r>
            <a:rPr lang="en-US" sz="1600" dirty="0" smtClean="0"/>
            <a:t>Determine what foods are offered and what opportunities for physical activity are provided in each setting.</a:t>
          </a:r>
          <a:endParaRPr lang="en-US" sz="1600" dirty="0"/>
        </a:p>
      </dgm:t>
    </dgm:pt>
    <dgm:pt modelId="{B268586A-7009-40B2-AB8D-09556E8D31A0}" type="parTrans" cxnId="{B30B1CAF-D7A6-4551-8E36-FB6AB14120C9}">
      <dgm:prSet/>
      <dgm:spPr/>
      <dgm:t>
        <a:bodyPr/>
        <a:lstStyle/>
        <a:p>
          <a:endParaRPr lang="en-US"/>
        </a:p>
      </dgm:t>
    </dgm:pt>
    <dgm:pt modelId="{4671C6A8-0F77-4DD5-AE3D-DE6748E003E6}" type="sibTrans" cxnId="{B30B1CAF-D7A6-4551-8E36-FB6AB14120C9}">
      <dgm:prSet/>
      <dgm:spPr/>
      <dgm:t>
        <a:bodyPr/>
        <a:lstStyle/>
        <a:p>
          <a:endParaRPr lang="en-US"/>
        </a:p>
      </dgm:t>
    </dgm:pt>
    <dgm:pt modelId="{F9F5983E-3F42-4EFD-8AE1-4D28BE6D25D6}">
      <dgm:prSet phldrT="[Text]"/>
      <dgm:spPr/>
      <dgm:t>
        <a:bodyPr/>
        <a:lstStyle/>
        <a:p>
          <a:r>
            <a:rPr lang="en-US" dirty="0" smtClean="0"/>
            <a:t>Example</a:t>
          </a:r>
          <a:endParaRPr lang="en-US" dirty="0"/>
        </a:p>
      </dgm:t>
    </dgm:pt>
    <dgm:pt modelId="{B978FF2C-F932-4C08-957A-9A385F557CFE}" type="parTrans" cxnId="{CBFED114-9C76-4F6B-BEF6-61C544042BDD}">
      <dgm:prSet/>
      <dgm:spPr/>
      <dgm:t>
        <a:bodyPr/>
        <a:lstStyle/>
        <a:p>
          <a:endParaRPr lang="en-US"/>
        </a:p>
      </dgm:t>
    </dgm:pt>
    <dgm:pt modelId="{4812CF48-5205-446D-8155-7C375CD824C1}" type="sibTrans" cxnId="{CBFED114-9C76-4F6B-BEF6-61C544042BDD}">
      <dgm:prSet/>
      <dgm:spPr/>
      <dgm:t>
        <a:bodyPr/>
        <a:lstStyle/>
        <a:p>
          <a:endParaRPr lang="en-US"/>
        </a:p>
      </dgm:t>
    </dgm:pt>
    <dgm:pt modelId="{51FDC934-2BA5-4687-93C5-3AD776340AE0}">
      <dgm:prSet phldrT="[Text]"/>
      <dgm:spPr/>
      <dgm:t>
        <a:bodyPr/>
        <a:lstStyle/>
        <a:p>
          <a:r>
            <a:rPr lang="en-US" dirty="0" smtClean="0"/>
            <a:t>Child care centers offering fresh fruits and vegetables as snacks and structure physical activity</a:t>
          </a:r>
          <a:endParaRPr lang="en-US" dirty="0"/>
        </a:p>
      </dgm:t>
    </dgm:pt>
    <dgm:pt modelId="{85C1DEDE-1294-47F1-93D5-F4D626422030}" type="parTrans" cxnId="{1B817D28-5741-46B2-9447-E9431F9B21F2}">
      <dgm:prSet/>
      <dgm:spPr/>
      <dgm:t>
        <a:bodyPr/>
        <a:lstStyle/>
        <a:p>
          <a:endParaRPr lang="en-US"/>
        </a:p>
      </dgm:t>
    </dgm:pt>
    <dgm:pt modelId="{51C75DE8-8365-4193-816A-1E85778CF2A2}" type="sibTrans" cxnId="{1B817D28-5741-46B2-9447-E9431F9B21F2}">
      <dgm:prSet/>
      <dgm:spPr/>
      <dgm:t>
        <a:bodyPr/>
        <a:lstStyle/>
        <a:p>
          <a:endParaRPr lang="en-US"/>
        </a:p>
      </dgm:t>
    </dgm:pt>
    <dgm:pt modelId="{01DDD28E-5635-4C83-9D8F-33E5B99DB128}">
      <dgm:prSet phldrT="[Text]" custT="1"/>
      <dgm:spPr/>
      <dgm:t>
        <a:bodyPr/>
        <a:lstStyle/>
        <a:p>
          <a:r>
            <a:rPr lang="en-US" sz="1800" dirty="0" smtClean="0"/>
            <a:t>Childcare</a:t>
          </a:r>
          <a:endParaRPr lang="en-US" sz="1800" dirty="0"/>
        </a:p>
      </dgm:t>
    </dgm:pt>
    <dgm:pt modelId="{7D92A0E4-0AF8-4FDC-8EA3-90E95FC1F4F9}" type="parTrans" cxnId="{341A5B88-0C4B-4493-B373-02644E25AEC9}">
      <dgm:prSet/>
      <dgm:spPr/>
      <dgm:t>
        <a:bodyPr/>
        <a:lstStyle/>
        <a:p>
          <a:endParaRPr lang="en-US"/>
        </a:p>
      </dgm:t>
    </dgm:pt>
    <dgm:pt modelId="{E31D75E2-64FC-4617-B32E-32391C41F57E}" type="sibTrans" cxnId="{341A5B88-0C4B-4493-B373-02644E25AEC9}">
      <dgm:prSet/>
      <dgm:spPr/>
      <dgm:t>
        <a:bodyPr/>
        <a:lstStyle/>
        <a:p>
          <a:endParaRPr lang="en-US"/>
        </a:p>
      </dgm:t>
    </dgm:pt>
    <dgm:pt modelId="{C079265E-F709-4227-978F-D65E3C9DE039}">
      <dgm:prSet phldrT="[Text]" custT="1"/>
      <dgm:spPr/>
      <dgm:t>
        <a:bodyPr/>
        <a:lstStyle/>
        <a:p>
          <a:r>
            <a:rPr lang="en-US" sz="1800" dirty="0" smtClean="0"/>
            <a:t>Schools</a:t>
          </a:r>
          <a:endParaRPr lang="en-US" sz="1800" dirty="0"/>
        </a:p>
      </dgm:t>
    </dgm:pt>
    <dgm:pt modelId="{36B857B2-3367-4C84-8937-C414B063F91B}" type="parTrans" cxnId="{985A190A-350A-485F-A5F4-39C8D5616368}">
      <dgm:prSet/>
      <dgm:spPr/>
      <dgm:t>
        <a:bodyPr/>
        <a:lstStyle/>
        <a:p>
          <a:endParaRPr lang="en-US"/>
        </a:p>
      </dgm:t>
    </dgm:pt>
    <dgm:pt modelId="{27EAFCB0-ACDA-4CFC-BD4F-8D79DB39DE83}" type="sibTrans" cxnId="{985A190A-350A-485F-A5F4-39C8D5616368}">
      <dgm:prSet/>
      <dgm:spPr/>
      <dgm:t>
        <a:bodyPr/>
        <a:lstStyle/>
        <a:p>
          <a:endParaRPr lang="en-US"/>
        </a:p>
      </dgm:t>
    </dgm:pt>
    <dgm:pt modelId="{A82F093F-5637-448C-B98B-485129DFE681}">
      <dgm:prSet phldrT="[Text]" custT="1"/>
      <dgm:spPr/>
      <dgm:t>
        <a:bodyPr/>
        <a:lstStyle/>
        <a:p>
          <a:r>
            <a:rPr lang="en-US" sz="1800" dirty="0" smtClean="0"/>
            <a:t>Worksites</a:t>
          </a:r>
          <a:endParaRPr lang="en-US" sz="1800" dirty="0"/>
        </a:p>
      </dgm:t>
    </dgm:pt>
    <dgm:pt modelId="{98386473-F6E7-421F-81B0-8977DA41F2E7}" type="parTrans" cxnId="{C9A7820D-5F03-4F30-85A5-4BB109803AAA}">
      <dgm:prSet/>
      <dgm:spPr/>
      <dgm:t>
        <a:bodyPr/>
        <a:lstStyle/>
        <a:p>
          <a:endParaRPr lang="en-US"/>
        </a:p>
      </dgm:t>
    </dgm:pt>
    <dgm:pt modelId="{2F8BDFC3-F160-4BF4-AE29-3957B988B67A}" type="sibTrans" cxnId="{C9A7820D-5F03-4F30-85A5-4BB109803AAA}">
      <dgm:prSet/>
      <dgm:spPr/>
      <dgm:t>
        <a:bodyPr/>
        <a:lstStyle/>
        <a:p>
          <a:endParaRPr lang="en-US"/>
        </a:p>
      </dgm:t>
    </dgm:pt>
    <dgm:pt modelId="{AA59C25B-6598-46FE-BD22-7A4389AF9BEF}" type="pres">
      <dgm:prSet presAssocID="{3EC50CAC-7966-4264-8858-DDE9C3116231}" presName="Name0" presStyleCnt="0">
        <dgm:presLayoutVars>
          <dgm:dir/>
          <dgm:animLvl val="lvl"/>
          <dgm:resizeHandles val="exact"/>
        </dgm:presLayoutVars>
      </dgm:prSet>
      <dgm:spPr/>
      <dgm:t>
        <a:bodyPr/>
        <a:lstStyle/>
        <a:p>
          <a:endParaRPr lang="en-US"/>
        </a:p>
      </dgm:t>
    </dgm:pt>
    <dgm:pt modelId="{DF707724-CD14-474C-A557-A28CA6E4B80A}" type="pres">
      <dgm:prSet presAssocID="{3EC50CAC-7966-4264-8858-DDE9C3116231}" presName="tSp" presStyleCnt="0"/>
      <dgm:spPr/>
    </dgm:pt>
    <dgm:pt modelId="{9C5E7D1C-F74C-45DC-892A-B1CD67F10124}" type="pres">
      <dgm:prSet presAssocID="{3EC50CAC-7966-4264-8858-DDE9C3116231}" presName="bSp" presStyleCnt="0"/>
      <dgm:spPr/>
    </dgm:pt>
    <dgm:pt modelId="{C0D4BBC8-9A5D-4B34-AC17-15C5A4B15394}" type="pres">
      <dgm:prSet presAssocID="{3EC50CAC-7966-4264-8858-DDE9C3116231}" presName="process" presStyleCnt="0"/>
      <dgm:spPr/>
    </dgm:pt>
    <dgm:pt modelId="{2E9AEC31-97CD-4A7F-943B-826FD51B3A36}" type="pres">
      <dgm:prSet presAssocID="{6B21B337-F2E0-4163-AFEA-EA81CA1FA2B8}" presName="composite1" presStyleCnt="0"/>
      <dgm:spPr/>
    </dgm:pt>
    <dgm:pt modelId="{2E788237-78E5-43CD-8CEE-C7D7A53C5202}" type="pres">
      <dgm:prSet presAssocID="{6B21B337-F2E0-4163-AFEA-EA81CA1FA2B8}" presName="dummyNode1" presStyleLbl="node1" presStyleIdx="0" presStyleCnt="3"/>
      <dgm:spPr/>
    </dgm:pt>
    <dgm:pt modelId="{68BA140F-2E6E-4CEB-ACD8-0D89EB5B1C52}" type="pres">
      <dgm:prSet presAssocID="{6B21B337-F2E0-4163-AFEA-EA81CA1FA2B8}" presName="childNode1" presStyleLbl="bgAcc1" presStyleIdx="0" presStyleCnt="3">
        <dgm:presLayoutVars>
          <dgm:bulletEnabled val="1"/>
        </dgm:presLayoutVars>
      </dgm:prSet>
      <dgm:spPr/>
      <dgm:t>
        <a:bodyPr/>
        <a:lstStyle/>
        <a:p>
          <a:endParaRPr lang="en-US"/>
        </a:p>
      </dgm:t>
    </dgm:pt>
    <dgm:pt modelId="{EC391F0C-0196-49FF-AFF3-9F271A15C820}" type="pres">
      <dgm:prSet presAssocID="{6B21B337-F2E0-4163-AFEA-EA81CA1FA2B8}" presName="childNode1tx" presStyleLbl="bgAcc1" presStyleIdx="0" presStyleCnt="3">
        <dgm:presLayoutVars>
          <dgm:bulletEnabled val="1"/>
        </dgm:presLayoutVars>
      </dgm:prSet>
      <dgm:spPr/>
      <dgm:t>
        <a:bodyPr/>
        <a:lstStyle/>
        <a:p>
          <a:endParaRPr lang="en-US"/>
        </a:p>
      </dgm:t>
    </dgm:pt>
    <dgm:pt modelId="{BE1A807D-158D-4CBD-9365-F55BB72DA91D}" type="pres">
      <dgm:prSet presAssocID="{6B21B337-F2E0-4163-AFEA-EA81CA1FA2B8}" presName="parentNode1" presStyleLbl="node1" presStyleIdx="0" presStyleCnt="3" custLinFactNeighborX="1221" custLinFactNeighborY="-1023">
        <dgm:presLayoutVars>
          <dgm:chMax val="1"/>
          <dgm:bulletEnabled val="1"/>
        </dgm:presLayoutVars>
      </dgm:prSet>
      <dgm:spPr/>
      <dgm:t>
        <a:bodyPr/>
        <a:lstStyle/>
        <a:p>
          <a:endParaRPr lang="en-US"/>
        </a:p>
      </dgm:t>
    </dgm:pt>
    <dgm:pt modelId="{3F6E53B3-060C-4B4E-8D6F-0273887BF175}" type="pres">
      <dgm:prSet presAssocID="{6B21B337-F2E0-4163-AFEA-EA81CA1FA2B8}" presName="connSite1" presStyleCnt="0"/>
      <dgm:spPr/>
    </dgm:pt>
    <dgm:pt modelId="{3E68FF08-4390-479B-9123-8FAF4667C223}" type="pres">
      <dgm:prSet presAssocID="{AC404183-265E-4E1B-A6C4-3AEE39A65FFB}" presName="Name9" presStyleLbl="sibTrans2D1" presStyleIdx="0" presStyleCnt="2"/>
      <dgm:spPr/>
      <dgm:t>
        <a:bodyPr/>
        <a:lstStyle/>
        <a:p>
          <a:endParaRPr lang="en-US"/>
        </a:p>
      </dgm:t>
    </dgm:pt>
    <dgm:pt modelId="{7690CAF3-3CF1-4254-BBEC-BB913D18258F}" type="pres">
      <dgm:prSet presAssocID="{58F44667-CC8F-47A2-AB73-E47873759604}" presName="composite2" presStyleCnt="0"/>
      <dgm:spPr/>
    </dgm:pt>
    <dgm:pt modelId="{343D1D42-F9A4-47D4-9C29-C763E8CEAB82}" type="pres">
      <dgm:prSet presAssocID="{58F44667-CC8F-47A2-AB73-E47873759604}" presName="dummyNode2" presStyleLbl="node1" presStyleIdx="0" presStyleCnt="3"/>
      <dgm:spPr/>
    </dgm:pt>
    <dgm:pt modelId="{9BA214EF-6566-419D-8896-D0AD8AEB1315}" type="pres">
      <dgm:prSet presAssocID="{58F44667-CC8F-47A2-AB73-E47873759604}" presName="childNode2" presStyleLbl="bgAcc1" presStyleIdx="1" presStyleCnt="3">
        <dgm:presLayoutVars>
          <dgm:bulletEnabled val="1"/>
        </dgm:presLayoutVars>
      </dgm:prSet>
      <dgm:spPr/>
      <dgm:t>
        <a:bodyPr/>
        <a:lstStyle/>
        <a:p>
          <a:endParaRPr lang="en-US"/>
        </a:p>
      </dgm:t>
    </dgm:pt>
    <dgm:pt modelId="{E0A399DB-EF66-4401-90BE-ED95A602F989}" type="pres">
      <dgm:prSet presAssocID="{58F44667-CC8F-47A2-AB73-E47873759604}" presName="childNode2tx" presStyleLbl="bgAcc1" presStyleIdx="1" presStyleCnt="3">
        <dgm:presLayoutVars>
          <dgm:bulletEnabled val="1"/>
        </dgm:presLayoutVars>
      </dgm:prSet>
      <dgm:spPr/>
      <dgm:t>
        <a:bodyPr/>
        <a:lstStyle/>
        <a:p>
          <a:endParaRPr lang="en-US"/>
        </a:p>
      </dgm:t>
    </dgm:pt>
    <dgm:pt modelId="{6CF86E48-7708-460C-86A4-47EE8A57FF1A}" type="pres">
      <dgm:prSet presAssocID="{58F44667-CC8F-47A2-AB73-E47873759604}" presName="parentNode2" presStyleLbl="node1" presStyleIdx="1" presStyleCnt="3">
        <dgm:presLayoutVars>
          <dgm:chMax val="0"/>
          <dgm:bulletEnabled val="1"/>
        </dgm:presLayoutVars>
      </dgm:prSet>
      <dgm:spPr/>
      <dgm:t>
        <a:bodyPr/>
        <a:lstStyle/>
        <a:p>
          <a:endParaRPr lang="en-US"/>
        </a:p>
      </dgm:t>
    </dgm:pt>
    <dgm:pt modelId="{45AD527D-CD5D-4B72-8501-06D485239D62}" type="pres">
      <dgm:prSet presAssocID="{58F44667-CC8F-47A2-AB73-E47873759604}" presName="connSite2" presStyleCnt="0"/>
      <dgm:spPr/>
    </dgm:pt>
    <dgm:pt modelId="{A7442186-9CE5-4006-AD0E-E66316BF960A}" type="pres">
      <dgm:prSet presAssocID="{11EE7D34-FE94-4D52-AEAE-99FA0AFCC819}" presName="Name18" presStyleLbl="sibTrans2D1" presStyleIdx="1" presStyleCnt="2"/>
      <dgm:spPr/>
      <dgm:t>
        <a:bodyPr/>
        <a:lstStyle/>
        <a:p>
          <a:endParaRPr lang="en-US"/>
        </a:p>
      </dgm:t>
    </dgm:pt>
    <dgm:pt modelId="{A54B6140-A1F9-40EB-AEA3-CDBACE5A8628}" type="pres">
      <dgm:prSet presAssocID="{F9F5983E-3F42-4EFD-8AE1-4D28BE6D25D6}" presName="composite1" presStyleCnt="0"/>
      <dgm:spPr/>
    </dgm:pt>
    <dgm:pt modelId="{43A85FD2-F753-49B1-9FE6-41319D35A623}" type="pres">
      <dgm:prSet presAssocID="{F9F5983E-3F42-4EFD-8AE1-4D28BE6D25D6}" presName="dummyNode1" presStyleLbl="node1" presStyleIdx="1" presStyleCnt="3"/>
      <dgm:spPr/>
    </dgm:pt>
    <dgm:pt modelId="{13B956F5-16E4-4591-B8F8-5146083FB1FC}" type="pres">
      <dgm:prSet presAssocID="{F9F5983E-3F42-4EFD-8AE1-4D28BE6D25D6}" presName="childNode1" presStyleLbl="bgAcc1" presStyleIdx="2" presStyleCnt="3">
        <dgm:presLayoutVars>
          <dgm:bulletEnabled val="1"/>
        </dgm:presLayoutVars>
      </dgm:prSet>
      <dgm:spPr/>
      <dgm:t>
        <a:bodyPr/>
        <a:lstStyle/>
        <a:p>
          <a:endParaRPr lang="en-US"/>
        </a:p>
      </dgm:t>
    </dgm:pt>
    <dgm:pt modelId="{A3B13CEA-CEE0-465E-95B3-B3A5D2927D82}" type="pres">
      <dgm:prSet presAssocID="{F9F5983E-3F42-4EFD-8AE1-4D28BE6D25D6}" presName="childNode1tx" presStyleLbl="bgAcc1" presStyleIdx="2" presStyleCnt="3">
        <dgm:presLayoutVars>
          <dgm:bulletEnabled val="1"/>
        </dgm:presLayoutVars>
      </dgm:prSet>
      <dgm:spPr/>
      <dgm:t>
        <a:bodyPr/>
        <a:lstStyle/>
        <a:p>
          <a:endParaRPr lang="en-US"/>
        </a:p>
      </dgm:t>
    </dgm:pt>
    <dgm:pt modelId="{D2CD8714-2ABD-40FC-B95D-44FCF4C42787}" type="pres">
      <dgm:prSet presAssocID="{F9F5983E-3F42-4EFD-8AE1-4D28BE6D25D6}" presName="parentNode1" presStyleLbl="node1" presStyleIdx="2" presStyleCnt="3">
        <dgm:presLayoutVars>
          <dgm:chMax val="1"/>
          <dgm:bulletEnabled val="1"/>
        </dgm:presLayoutVars>
      </dgm:prSet>
      <dgm:spPr/>
      <dgm:t>
        <a:bodyPr/>
        <a:lstStyle/>
        <a:p>
          <a:endParaRPr lang="en-US"/>
        </a:p>
      </dgm:t>
    </dgm:pt>
    <dgm:pt modelId="{7C02B619-CAE6-42B2-96EA-2AD5CF2141D3}" type="pres">
      <dgm:prSet presAssocID="{F9F5983E-3F42-4EFD-8AE1-4D28BE6D25D6}" presName="connSite1" presStyleCnt="0"/>
      <dgm:spPr/>
    </dgm:pt>
  </dgm:ptLst>
  <dgm:cxnLst>
    <dgm:cxn modelId="{8B1FCB96-C8D2-460A-96EF-1BD8755DD7AA}" type="presOf" srcId="{58F44667-CC8F-47A2-AB73-E47873759604}" destId="{6CF86E48-7708-460C-86A4-47EE8A57FF1A}" srcOrd="0" destOrd="0" presId="urn:microsoft.com/office/officeart/2005/8/layout/hProcess4"/>
    <dgm:cxn modelId="{F42962B5-32B9-48DF-A114-F89D389A00C3}" type="presOf" srcId="{95F84556-F34B-4309-A253-3BB5ABA0DC43}" destId="{9BA214EF-6566-419D-8896-D0AD8AEB1315}" srcOrd="0" destOrd="0" presId="urn:microsoft.com/office/officeart/2005/8/layout/hProcess4"/>
    <dgm:cxn modelId="{1B817D28-5741-46B2-9447-E9431F9B21F2}" srcId="{F9F5983E-3F42-4EFD-8AE1-4D28BE6D25D6}" destId="{51FDC934-2BA5-4687-93C5-3AD776340AE0}" srcOrd="0" destOrd="0" parTransId="{85C1DEDE-1294-47F1-93D5-F4D626422030}" sibTransId="{51C75DE8-8365-4193-816A-1E85778CF2A2}"/>
    <dgm:cxn modelId="{ACC4A9CD-E5C9-4673-B6D3-51722E914BAD}" type="presOf" srcId="{AC404183-265E-4E1B-A6C4-3AEE39A65FFB}" destId="{3E68FF08-4390-479B-9123-8FAF4667C223}" srcOrd="0" destOrd="0" presId="urn:microsoft.com/office/officeart/2005/8/layout/hProcess4"/>
    <dgm:cxn modelId="{1D4EDFC8-C1CE-4041-9D2D-0373A9BB2200}" type="presOf" srcId="{6B21B337-F2E0-4163-AFEA-EA81CA1FA2B8}" destId="{BE1A807D-158D-4CBD-9365-F55BB72DA91D}" srcOrd="0" destOrd="0" presId="urn:microsoft.com/office/officeart/2005/8/layout/hProcess4"/>
    <dgm:cxn modelId="{985A190A-350A-485F-A5F4-39C8D5616368}" srcId="{6B21B337-F2E0-4163-AFEA-EA81CA1FA2B8}" destId="{C079265E-F709-4227-978F-D65E3C9DE039}" srcOrd="2" destOrd="0" parTransId="{36B857B2-3367-4C84-8937-C414B063F91B}" sibTransId="{27EAFCB0-ACDA-4CFC-BD4F-8D79DB39DE83}"/>
    <dgm:cxn modelId="{13477E00-403D-47E5-B376-A6B7AD818B99}" type="presOf" srcId="{01DDD28E-5635-4C83-9D8F-33E5B99DB128}" destId="{EC391F0C-0196-49FF-AFF3-9F271A15C820}" srcOrd="1" destOrd="1" presId="urn:microsoft.com/office/officeart/2005/8/layout/hProcess4"/>
    <dgm:cxn modelId="{9451C0B7-2D04-40E6-ABA3-59FF42201FDD}" srcId="{6B21B337-F2E0-4163-AFEA-EA81CA1FA2B8}" destId="{141C4211-260F-4EA5-87B6-E008B37AF6CB}" srcOrd="0" destOrd="0" parTransId="{085788C1-58E6-489B-9FBD-10E93E852880}" sibTransId="{76DC1602-16C9-4FDD-ADA4-55948E1C3A7A}"/>
    <dgm:cxn modelId="{DFC78063-7389-4758-978C-8C49EC83D8AD}" srcId="{3EC50CAC-7966-4264-8858-DDE9C3116231}" destId="{58F44667-CC8F-47A2-AB73-E47873759604}" srcOrd="1" destOrd="0" parTransId="{4069F5F7-EEB2-4638-9B34-49F189B8D836}" sibTransId="{11EE7D34-FE94-4D52-AEAE-99FA0AFCC819}"/>
    <dgm:cxn modelId="{C9A7820D-5F03-4F30-85A5-4BB109803AAA}" srcId="{6B21B337-F2E0-4163-AFEA-EA81CA1FA2B8}" destId="{A82F093F-5637-448C-B98B-485129DFE681}" srcOrd="3" destOrd="0" parTransId="{98386473-F6E7-421F-81B0-8977DA41F2E7}" sibTransId="{2F8BDFC3-F160-4BF4-AE29-3957B988B67A}"/>
    <dgm:cxn modelId="{80D441C3-6ADD-4031-AF96-89BBFE1F5375}" type="presOf" srcId="{95F84556-F34B-4309-A253-3BB5ABA0DC43}" destId="{E0A399DB-EF66-4401-90BE-ED95A602F989}" srcOrd="1" destOrd="0" presId="urn:microsoft.com/office/officeart/2005/8/layout/hProcess4"/>
    <dgm:cxn modelId="{45A9D6C2-0165-4A64-BB56-C041274D4541}" type="presOf" srcId="{F9F5983E-3F42-4EFD-8AE1-4D28BE6D25D6}" destId="{D2CD8714-2ABD-40FC-B95D-44FCF4C42787}" srcOrd="0" destOrd="0" presId="urn:microsoft.com/office/officeart/2005/8/layout/hProcess4"/>
    <dgm:cxn modelId="{98B79067-32E9-4B3E-94F1-5A07F87980F9}" type="presOf" srcId="{A82F093F-5637-448C-B98B-485129DFE681}" destId="{68BA140F-2E6E-4CEB-ACD8-0D89EB5B1C52}" srcOrd="0" destOrd="3" presId="urn:microsoft.com/office/officeart/2005/8/layout/hProcess4"/>
    <dgm:cxn modelId="{B30B1CAF-D7A6-4551-8E36-FB6AB14120C9}" srcId="{58F44667-CC8F-47A2-AB73-E47873759604}" destId="{95F84556-F34B-4309-A253-3BB5ABA0DC43}" srcOrd="0" destOrd="0" parTransId="{B268586A-7009-40B2-AB8D-09556E8D31A0}" sibTransId="{4671C6A8-0F77-4DD5-AE3D-DE6748E003E6}"/>
    <dgm:cxn modelId="{0EEA1FF9-448D-446E-B079-ACFD6B6EB8DE}" type="presOf" srcId="{51FDC934-2BA5-4687-93C5-3AD776340AE0}" destId="{13B956F5-16E4-4591-B8F8-5146083FB1FC}" srcOrd="0" destOrd="0" presId="urn:microsoft.com/office/officeart/2005/8/layout/hProcess4"/>
    <dgm:cxn modelId="{CBFED114-9C76-4F6B-BEF6-61C544042BDD}" srcId="{3EC50CAC-7966-4264-8858-DDE9C3116231}" destId="{F9F5983E-3F42-4EFD-8AE1-4D28BE6D25D6}" srcOrd="2" destOrd="0" parTransId="{B978FF2C-F932-4C08-957A-9A385F557CFE}" sibTransId="{4812CF48-5205-446D-8155-7C375CD824C1}"/>
    <dgm:cxn modelId="{46408A5A-D96B-48DD-AE38-7C4CFA83F557}" type="presOf" srcId="{141C4211-260F-4EA5-87B6-E008B37AF6CB}" destId="{68BA140F-2E6E-4CEB-ACD8-0D89EB5B1C52}" srcOrd="0" destOrd="0" presId="urn:microsoft.com/office/officeart/2005/8/layout/hProcess4"/>
    <dgm:cxn modelId="{036944C4-AAB6-413F-B4EB-E134995A8722}" type="presOf" srcId="{C079265E-F709-4227-978F-D65E3C9DE039}" destId="{68BA140F-2E6E-4CEB-ACD8-0D89EB5B1C52}" srcOrd="0" destOrd="2" presId="urn:microsoft.com/office/officeart/2005/8/layout/hProcess4"/>
    <dgm:cxn modelId="{95D98E78-4FC8-4DB2-975D-D4668B0289F6}" type="presOf" srcId="{C079265E-F709-4227-978F-D65E3C9DE039}" destId="{EC391F0C-0196-49FF-AFF3-9F271A15C820}" srcOrd="1" destOrd="2" presId="urn:microsoft.com/office/officeart/2005/8/layout/hProcess4"/>
    <dgm:cxn modelId="{341A5B88-0C4B-4493-B373-02644E25AEC9}" srcId="{6B21B337-F2E0-4163-AFEA-EA81CA1FA2B8}" destId="{01DDD28E-5635-4C83-9D8F-33E5B99DB128}" srcOrd="1" destOrd="0" parTransId="{7D92A0E4-0AF8-4FDC-8EA3-90E95FC1F4F9}" sibTransId="{E31D75E2-64FC-4617-B32E-32391C41F57E}"/>
    <dgm:cxn modelId="{0B8C3635-6225-4ED7-8B67-A82298F1AE75}" type="presOf" srcId="{11EE7D34-FE94-4D52-AEAE-99FA0AFCC819}" destId="{A7442186-9CE5-4006-AD0E-E66316BF960A}" srcOrd="0" destOrd="0" presId="urn:microsoft.com/office/officeart/2005/8/layout/hProcess4"/>
    <dgm:cxn modelId="{80AF0F2C-8BDA-477D-9497-9636DD689E82}" type="presOf" srcId="{01DDD28E-5635-4C83-9D8F-33E5B99DB128}" destId="{68BA140F-2E6E-4CEB-ACD8-0D89EB5B1C52}" srcOrd="0" destOrd="1" presId="urn:microsoft.com/office/officeart/2005/8/layout/hProcess4"/>
    <dgm:cxn modelId="{BE0F97F9-3443-4214-B2E0-02F38BAC4650}" type="presOf" srcId="{3EC50CAC-7966-4264-8858-DDE9C3116231}" destId="{AA59C25B-6598-46FE-BD22-7A4389AF9BEF}" srcOrd="0" destOrd="0" presId="urn:microsoft.com/office/officeart/2005/8/layout/hProcess4"/>
    <dgm:cxn modelId="{BB71142E-A3E4-470D-9CB3-6F5EC60D5183}" type="presOf" srcId="{141C4211-260F-4EA5-87B6-E008B37AF6CB}" destId="{EC391F0C-0196-49FF-AFF3-9F271A15C820}" srcOrd="1" destOrd="0" presId="urn:microsoft.com/office/officeart/2005/8/layout/hProcess4"/>
    <dgm:cxn modelId="{9126B750-0CFE-43C7-8608-E9B1BA12F74B}" srcId="{3EC50CAC-7966-4264-8858-DDE9C3116231}" destId="{6B21B337-F2E0-4163-AFEA-EA81CA1FA2B8}" srcOrd="0" destOrd="0" parTransId="{10D108F8-F37C-458C-9E54-C758ED2A3BD4}" sibTransId="{AC404183-265E-4E1B-A6C4-3AEE39A65FFB}"/>
    <dgm:cxn modelId="{5DF87BD1-53FA-4AE0-9D7B-395D8B2979A2}" type="presOf" srcId="{A82F093F-5637-448C-B98B-485129DFE681}" destId="{EC391F0C-0196-49FF-AFF3-9F271A15C820}" srcOrd="1" destOrd="3" presId="urn:microsoft.com/office/officeart/2005/8/layout/hProcess4"/>
    <dgm:cxn modelId="{4CD2A5E2-E77E-4FA5-9FCC-B14CB04CAA1A}" type="presOf" srcId="{51FDC934-2BA5-4687-93C5-3AD776340AE0}" destId="{A3B13CEA-CEE0-465E-95B3-B3A5D2927D82}" srcOrd="1" destOrd="0" presId="urn:microsoft.com/office/officeart/2005/8/layout/hProcess4"/>
    <dgm:cxn modelId="{00152A26-C43F-4B0F-9FE9-ECCC99521379}" type="presParOf" srcId="{AA59C25B-6598-46FE-BD22-7A4389AF9BEF}" destId="{DF707724-CD14-474C-A557-A28CA6E4B80A}" srcOrd="0" destOrd="0" presId="urn:microsoft.com/office/officeart/2005/8/layout/hProcess4"/>
    <dgm:cxn modelId="{8F1970B6-3F13-44A9-93B9-B7365ED0B956}" type="presParOf" srcId="{AA59C25B-6598-46FE-BD22-7A4389AF9BEF}" destId="{9C5E7D1C-F74C-45DC-892A-B1CD67F10124}" srcOrd="1" destOrd="0" presId="urn:microsoft.com/office/officeart/2005/8/layout/hProcess4"/>
    <dgm:cxn modelId="{F9449A92-E617-407D-8257-D4D2A6BEE976}" type="presParOf" srcId="{AA59C25B-6598-46FE-BD22-7A4389AF9BEF}" destId="{C0D4BBC8-9A5D-4B34-AC17-15C5A4B15394}" srcOrd="2" destOrd="0" presId="urn:microsoft.com/office/officeart/2005/8/layout/hProcess4"/>
    <dgm:cxn modelId="{D6B86817-2E4E-44D2-A0A7-DB8AA7171DA7}" type="presParOf" srcId="{C0D4BBC8-9A5D-4B34-AC17-15C5A4B15394}" destId="{2E9AEC31-97CD-4A7F-943B-826FD51B3A36}" srcOrd="0" destOrd="0" presId="urn:microsoft.com/office/officeart/2005/8/layout/hProcess4"/>
    <dgm:cxn modelId="{47EED2A3-8D5A-4517-BB3F-66B277275E00}" type="presParOf" srcId="{2E9AEC31-97CD-4A7F-943B-826FD51B3A36}" destId="{2E788237-78E5-43CD-8CEE-C7D7A53C5202}" srcOrd="0" destOrd="0" presId="urn:microsoft.com/office/officeart/2005/8/layout/hProcess4"/>
    <dgm:cxn modelId="{DCFBF66E-8834-4B93-B09A-A9D7E9212E8B}" type="presParOf" srcId="{2E9AEC31-97CD-4A7F-943B-826FD51B3A36}" destId="{68BA140F-2E6E-4CEB-ACD8-0D89EB5B1C52}" srcOrd="1" destOrd="0" presId="urn:microsoft.com/office/officeart/2005/8/layout/hProcess4"/>
    <dgm:cxn modelId="{01535BCF-9FAC-4A0D-AF3A-E14C16322A14}" type="presParOf" srcId="{2E9AEC31-97CD-4A7F-943B-826FD51B3A36}" destId="{EC391F0C-0196-49FF-AFF3-9F271A15C820}" srcOrd="2" destOrd="0" presId="urn:microsoft.com/office/officeart/2005/8/layout/hProcess4"/>
    <dgm:cxn modelId="{C1D14C5B-B0ED-4312-86A7-D09D09E1486E}" type="presParOf" srcId="{2E9AEC31-97CD-4A7F-943B-826FD51B3A36}" destId="{BE1A807D-158D-4CBD-9365-F55BB72DA91D}" srcOrd="3" destOrd="0" presId="urn:microsoft.com/office/officeart/2005/8/layout/hProcess4"/>
    <dgm:cxn modelId="{47B3DFF8-8951-4401-8BBB-E8B75E530DBE}" type="presParOf" srcId="{2E9AEC31-97CD-4A7F-943B-826FD51B3A36}" destId="{3F6E53B3-060C-4B4E-8D6F-0273887BF175}" srcOrd="4" destOrd="0" presId="urn:microsoft.com/office/officeart/2005/8/layout/hProcess4"/>
    <dgm:cxn modelId="{A441BF76-8F3D-4D8A-A562-3B2CBDEE5C85}" type="presParOf" srcId="{C0D4BBC8-9A5D-4B34-AC17-15C5A4B15394}" destId="{3E68FF08-4390-479B-9123-8FAF4667C223}" srcOrd="1" destOrd="0" presId="urn:microsoft.com/office/officeart/2005/8/layout/hProcess4"/>
    <dgm:cxn modelId="{726A6D4C-4DE0-4CB5-949C-C1B1B0617601}" type="presParOf" srcId="{C0D4BBC8-9A5D-4B34-AC17-15C5A4B15394}" destId="{7690CAF3-3CF1-4254-BBEC-BB913D18258F}" srcOrd="2" destOrd="0" presId="urn:microsoft.com/office/officeart/2005/8/layout/hProcess4"/>
    <dgm:cxn modelId="{C4E4E725-BC8B-4B48-80B5-893394FBE29F}" type="presParOf" srcId="{7690CAF3-3CF1-4254-BBEC-BB913D18258F}" destId="{343D1D42-F9A4-47D4-9C29-C763E8CEAB82}" srcOrd="0" destOrd="0" presId="urn:microsoft.com/office/officeart/2005/8/layout/hProcess4"/>
    <dgm:cxn modelId="{6EE1EF9C-909C-4AEA-B583-E7DD0A5D4239}" type="presParOf" srcId="{7690CAF3-3CF1-4254-BBEC-BB913D18258F}" destId="{9BA214EF-6566-419D-8896-D0AD8AEB1315}" srcOrd="1" destOrd="0" presId="urn:microsoft.com/office/officeart/2005/8/layout/hProcess4"/>
    <dgm:cxn modelId="{4720E11F-6604-4DC8-8D8C-B0EA816AD9D4}" type="presParOf" srcId="{7690CAF3-3CF1-4254-BBEC-BB913D18258F}" destId="{E0A399DB-EF66-4401-90BE-ED95A602F989}" srcOrd="2" destOrd="0" presId="urn:microsoft.com/office/officeart/2005/8/layout/hProcess4"/>
    <dgm:cxn modelId="{91CFAC94-7480-415E-8804-EA385E38A1DA}" type="presParOf" srcId="{7690CAF3-3CF1-4254-BBEC-BB913D18258F}" destId="{6CF86E48-7708-460C-86A4-47EE8A57FF1A}" srcOrd="3" destOrd="0" presId="urn:microsoft.com/office/officeart/2005/8/layout/hProcess4"/>
    <dgm:cxn modelId="{1C4DF74D-DFC8-4824-97D4-D663CA8F5EC0}" type="presParOf" srcId="{7690CAF3-3CF1-4254-BBEC-BB913D18258F}" destId="{45AD527D-CD5D-4B72-8501-06D485239D62}" srcOrd="4" destOrd="0" presId="urn:microsoft.com/office/officeart/2005/8/layout/hProcess4"/>
    <dgm:cxn modelId="{D8226402-5A62-46AC-864F-0773ED49A714}" type="presParOf" srcId="{C0D4BBC8-9A5D-4B34-AC17-15C5A4B15394}" destId="{A7442186-9CE5-4006-AD0E-E66316BF960A}" srcOrd="3" destOrd="0" presId="urn:microsoft.com/office/officeart/2005/8/layout/hProcess4"/>
    <dgm:cxn modelId="{FF68DB1F-7995-4DAE-8598-DA34A36FB95F}" type="presParOf" srcId="{C0D4BBC8-9A5D-4B34-AC17-15C5A4B15394}" destId="{A54B6140-A1F9-40EB-AEA3-CDBACE5A8628}" srcOrd="4" destOrd="0" presId="urn:microsoft.com/office/officeart/2005/8/layout/hProcess4"/>
    <dgm:cxn modelId="{4991C212-43DB-4440-8218-85D1AD487403}" type="presParOf" srcId="{A54B6140-A1F9-40EB-AEA3-CDBACE5A8628}" destId="{43A85FD2-F753-49B1-9FE6-41319D35A623}" srcOrd="0" destOrd="0" presId="urn:microsoft.com/office/officeart/2005/8/layout/hProcess4"/>
    <dgm:cxn modelId="{B0948868-5FA3-415A-9C1D-EB512D4A6283}" type="presParOf" srcId="{A54B6140-A1F9-40EB-AEA3-CDBACE5A8628}" destId="{13B956F5-16E4-4591-B8F8-5146083FB1FC}" srcOrd="1" destOrd="0" presId="urn:microsoft.com/office/officeart/2005/8/layout/hProcess4"/>
    <dgm:cxn modelId="{4C3D155E-AC18-4BAC-B939-9FFEBFFA8278}" type="presParOf" srcId="{A54B6140-A1F9-40EB-AEA3-CDBACE5A8628}" destId="{A3B13CEA-CEE0-465E-95B3-B3A5D2927D82}" srcOrd="2" destOrd="0" presId="urn:microsoft.com/office/officeart/2005/8/layout/hProcess4"/>
    <dgm:cxn modelId="{2D79CFF8-1EE1-42FA-992F-8F6CB05556E3}" type="presParOf" srcId="{A54B6140-A1F9-40EB-AEA3-CDBACE5A8628}" destId="{D2CD8714-2ABD-40FC-B95D-44FCF4C42787}" srcOrd="3" destOrd="0" presId="urn:microsoft.com/office/officeart/2005/8/layout/hProcess4"/>
    <dgm:cxn modelId="{EFEE301D-9A1D-474E-94A8-129170A50352}" type="presParOf" srcId="{A54B6140-A1F9-40EB-AEA3-CDBACE5A8628}" destId="{7C02B619-CAE6-42B2-96EA-2AD5CF2141D3}"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C50CAC-7966-4264-8858-DDE9C3116231}"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en-US"/>
        </a:p>
      </dgm:t>
    </dgm:pt>
    <dgm:pt modelId="{6B21B337-F2E0-4163-AFEA-EA81CA1FA2B8}">
      <dgm:prSet phldrT="[Text]"/>
      <dgm:spPr/>
      <dgm:t>
        <a:bodyPr/>
        <a:lstStyle/>
        <a:p>
          <a:r>
            <a:rPr lang="en-US" dirty="0" smtClean="0"/>
            <a:t>Systems</a:t>
          </a:r>
          <a:endParaRPr lang="en-US" dirty="0"/>
        </a:p>
      </dgm:t>
    </dgm:pt>
    <dgm:pt modelId="{10D108F8-F37C-458C-9E54-C758ED2A3BD4}" type="parTrans" cxnId="{9126B750-0CFE-43C7-8608-E9B1BA12F74B}">
      <dgm:prSet/>
      <dgm:spPr/>
      <dgm:t>
        <a:bodyPr/>
        <a:lstStyle/>
        <a:p>
          <a:endParaRPr lang="en-US"/>
        </a:p>
      </dgm:t>
    </dgm:pt>
    <dgm:pt modelId="{AC404183-265E-4E1B-A6C4-3AEE39A65FFB}" type="sibTrans" cxnId="{9126B750-0CFE-43C7-8608-E9B1BA12F74B}">
      <dgm:prSet/>
      <dgm:spPr/>
      <dgm:t>
        <a:bodyPr/>
        <a:lstStyle/>
        <a:p>
          <a:endParaRPr lang="en-US"/>
        </a:p>
      </dgm:t>
    </dgm:pt>
    <dgm:pt modelId="{141C4211-260F-4EA5-87B6-E008B37AF6CB}">
      <dgm:prSet phldrT="[Text]" custT="1"/>
      <dgm:spPr/>
      <dgm:t>
        <a:bodyPr/>
        <a:lstStyle/>
        <a:p>
          <a:r>
            <a:rPr lang="en-US" sz="1800" dirty="0" smtClean="0"/>
            <a:t>Organizations</a:t>
          </a:r>
          <a:endParaRPr lang="en-US" sz="1800" dirty="0"/>
        </a:p>
      </dgm:t>
    </dgm:pt>
    <dgm:pt modelId="{085788C1-58E6-489B-9FBD-10E93E852880}" type="parTrans" cxnId="{9451C0B7-2D04-40E6-ABA3-59FF42201FDD}">
      <dgm:prSet/>
      <dgm:spPr/>
      <dgm:t>
        <a:bodyPr/>
        <a:lstStyle/>
        <a:p>
          <a:endParaRPr lang="en-US"/>
        </a:p>
      </dgm:t>
    </dgm:pt>
    <dgm:pt modelId="{76DC1602-16C9-4FDD-ADA4-55948E1C3A7A}" type="sibTrans" cxnId="{9451C0B7-2D04-40E6-ABA3-59FF42201FDD}">
      <dgm:prSet/>
      <dgm:spPr/>
      <dgm:t>
        <a:bodyPr/>
        <a:lstStyle/>
        <a:p>
          <a:endParaRPr lang="en-US"/>
        </a:p>
      </dgm:t>
    </dgm:pt>
    <dgm:pt modelId="{E45D7A37-35F7-481D-AA43-D9128E852E35}">
      <dgm:prSet phldrT="[Text]" custT="1"/>
      <dgm:spPr/>
      <dgm:t>
        <a:bodyPr/>
        <a:lstStyle/>
        <a:p>
          <a:r>
            <a:rPr lang="en-US" sz="1800" dirty="0" smtClean="0"/>
            <a:t>Businesses </a:t>
          </a:r>
          <a:endParaRPr lang="en-US" sz="1800" dirty="0"/>
        </a:p>
      </dgm:t>
    </dgm:pt>
    <dgm:pt modelId="{80E0BC61-B494-4136-85C1-1579A1EA2C6B}" type="parTrans" cxnId="{E3DA7CD7-ACF8-4295-BF57-9FA78E90BC33}">
      <dgm:prSet/>
      <dgm:spPr/>
      <dgm:t>
        <a:bodyPr/>
        <a:lstStyle/>
        <a:p>
          <a:endParaRPr lang="en-US"/>
        </a:p>
      </dgm:t>
    </dgm:pt>
    <dgm:pt modelId="{A20A48F1-713D-4C11-8A23-E11219E8588C}" type="sibTrans" cxnId="{E3DA7CD7-ACF8-4295-BF57-9FA78E90BC33}">
      <dgm:prSet/>
      <dgm:spPr/>
      <dgm:t>
        <a:bodyPr/>
        <a:lstStyle/>
        <a:p>
          <a:endParaRPr lang="en-US"/>
        </a:p>
      </dgm:t>
    </dgm:pt>
    <dgm:pt modelId="{58F44667-CC8F-47A2-AB73-E47873759604}">
      <dgm:prSet phldrT="[Text]"/>
      <dgm:spPr/>
      <dgm:t>
        <a:bodyPr/>
        <a:lstStyle/>
        <a:p>
          <a:r>
            <a:rPr lang="en-US" dirty="0" smtClean="0"/>
            <a:t>Role</a:t>
          </a:r>
          <a:endParaRPr lang="en-US" dirty="0"/>
        </a:p>
      </dgm:t>
    </dgm:pt>
    <dgm:pt modelId="{4069F5F7-EEB2-4638-9B34-49F189B8D836}" type="parTrans" cxnId="{DFC78063-7389-4758-978C-8C49EC83D8AD}">
      <dgm:prSet/>
      <dgm:spPr/>
      <dgm:t>
        <a:bodyPr/>
        <a:lstStyle/>
        <a:p>
          <a:endParaRPr lang="en-US"/>
        </a:p>
      </dgm:t>
    </dgm:pt>
    <dgm:pt modelId="{11EE7D34-FE94-4D52-AEAE-99FA0AFCC819}" type="sibTrans" cxnId="{DFC78063-7389-4758-978C-8C49EC83D8AD}">
      <dgm:prSet/>
      <dgm:spPr/>
      <dgm:t>
        <a:bodyPr/>
        <a:lstStyle/>
        <a:p>
          <a:endParaRPr lang="en-US"/>
        </a:p>
      </dgm:t>
    </dgm:pt>
    <dgm:pt modelId="{95F84556-F34B-4309-A253-3BB5ABA0DC43}">
      <dgm:prSet phldrT="[Text]"/>
      <dgm:spPr/>
      <dgm:t>
        <a:bodyPr/>
        <a:lstStyle/>
        <a:p>
          <a:r>
            <a:rPr lang="en-US" dirty="0" smtClean="0"/>
            <a:t>Influence the degree to which people have access to healthy food and/or physical activity opportunities</a:t>
          </a:r>
          <a:endParaRPr lang="en-US" dirty="0"/>
        </a:p>
      </dgm:t>
    </dgm:pt>
    <dgm:pt modelId="{B268586A-7009-40B2-AB8D-09556E8D31A0}" type="parTrans" cxnId="{B30B1CAF-D7A6-4551-8E36-FB6AB14120C9}">
      <dgm:prSet/>
      <dgm:spPr/>
      <dgm:t>
        <a:bodyPr/>
        <a:lstStyle/>
        <a:p>
          <a:endParaRPr lang="en-US"/>
        </a:p>
      </dgm:t>
    </dgm:pt>
    <dgm:pt modelId="{4671C6A8-0F77-4DD5-AE3D-DE6748E003E6}" type="sibTrans" cxnId="{B30B1CAF-D7A6-4551-8E36-FB6AB14120C9}">
      <dgm:prSet/>
      <dgm:spPr/>
      <dgm:t>
        <a:bodyPr/>
        <a:lstStyle/>
        <a:p>
          <a:endParaRPr lang="en-US"/>
        </a:p>
      </dgm:t>
    </dgm:pt>
    <dgm:pt modelId="{F9F5983E-3F42-4EFD-8AE1-4D28BE6D25D6}">
      <dgm:prSet phldrT="[Text]"/>
      <dgm:spPr/>
      <dgm:t>
        <a:bodyPr/>
        <a:lstStyle/>
        <a:p>
          <a:r>
            <a:rPr lang="en-US" dirty="0" smtClean="0"/>
            <a:t>Example</a:t>
          </a:r>
          <a:endParaRPr lang="en-US" dirty="0"/>
        </a:p>
      </dgm:t>
    </dgm:pt>
    <dgm:pt modelId="{B978FF2C-F932-4C08-957A-9A385F557CFE}" type="parTrans" cxnId="{CBFED114-9C76-4F6B-BEF6-61C544042BDD}">
      <dgm:prSet/>
      <dgm:spPr/>
      <dgm:t>
        <a:bodyPr/>
        <a:lstStyle/>
        <a:p>
          <a:endParaRPr lang="en-US"/>
        </a:p>
      </dgm:t>
    </dgm:pt>
    <dgm:pt modelId="{4812CF48-5205-446D-8155-7C375CD824C1}" type="sibTrans" cxnId="{CBFED114-9C76-4F6B-BEF6-61C544042BDD}">
      <dgm:prSet/>
      <dgm:spPr/>
      <dgm:t>
        <a:bodyPr/>
        <a:lstStyle/>
        <a:p>
          <a:endParaRPr lang="en-US"/>
        </a:p>
      </dgm:t>
    </dgm:pt>
    <dgm:pt modelId="{51FDC934-2BA5-4687-93C5-3AD776340AE0}">
      <dgm:prSet phldrT="[Text]"/>
      <dgm:spPr/>
      <dgm:t>
        <a:bodyPr/>
        <a:lstStyle/>
        <a:p>
          <a:r>
            <a:rPr lang="en-US" dirty="0" smtClean="0"/>
            <a:t>Organization supporting policy or program changes, modifying products, or creating opportunities to be physically active</a:t>
          </a:r>
          <a:endParaRPr lang="en-US" dirty="0"/>
        </a:p>
      </dgm:t>
    </dgm:pt>
    <dgm:pt modelId="{85C1DEDE-1294-47F1-93D5-F4D626422030}" type="parTrans" cxnId="{1B817D28-5741-46B2-9447-E9431F9B21F2}">
      <dgm:prSet/>
      <dgm:spPr/>
      <dgm:t>
        <a:bodyPr/>
        <a:lstStyle/>
        <a:p>
          <a:endParaRPr lang="en-US"/>
        </a:p>
      </dgm:t>
    </dgm:pt>
    <dgm:pt modelId="{51C75DE8-8365-4193-816A-1E85778CF2A2}" type="sibTrans" cxnId="{1B817D28-5741-46B2-9447-E9431F9B21F2}">
      <dgm:prSet/>
      <dgm:spPr/>
      <dgm:t>
        <a:bodyPr/>
        <a:lstStyle/>
        <a:p>
          <a:endParaRPr lang="en-US"/>
        </a:p>
      </dgm:t>
    </dgm:pt>
    <dgm:pt modelId="{AFA044E6-55EE-436C-B67A-3EB64997D577}">
      <dgm:prSet phldrT="[Text]" custT="1"/>
      <dgm:spPr/>
      <dgm:t>
        <a:bodyPr/>
        <a:lstStyle/>
        <a:p>
          <a:r>
            <a:rPr lang="en-US" sz="1800" dirty="0" smtClean="0"/>
            <a:t>Industry </a:t>
          </a:r>
          <a:endParaRPr lang="en-US" sz="1800" dirty="0"/>
        </a:p>
      </dgm:t>
    </dgm:pt>
    <dgm:pt modelId="{4BF30A5A-4B75-49A5-B6F5-ABD705983071}" type="parTrans" cxnId="{56747D79-21F8-4FA9-B00B-87FF98E8A136}">
      <dgm:prSet/>
      <dgm:spPr/>
      <dgm:t>
        <a:bodyPr/>
        <a:lstStyle/>
        <a:p>
          <a:endParaRPr lang="en-US"/>
        </a:p>
      </dgm:t>
    </dgm:pt>
    <dgm:pt modelId="{2E5FC948-8F38-4424-ACC9-20B65A08876D}" type="sibTrans" cxnId="{56747D79-21F8-4FA9-B00B-87FF98E8A136}">
      <dgm:prSet/>
      <dgm:spPr/>
      <dgm:t>
        <a:bodyPr/>
        <a:lstStyle/>
        <a:p>
          <a:endParaRPr lang="en-US"/>
        </a:p>
      </dgm:t>
    </dgm:pt>
    <dgm:pt modelId="{AA59C25B-6598-46FE-BD22-7A4389AF9BEF}" type="pres">
      <dgm:prSet presAssocID="{3EC50CAC-7966-4264-8858-DDE9C3116231}" presName="Name0" presStyleCnt="0">
        <dgm:presLayoutVars>
          <dgm:dir/>
          <dgm:animLvl val="lvl"/>
          <dgm:resizeHandles val="exact"/>
        </dgm:presLayoutVars>
      </dgm:prSet>
      <dgm:spPr/>
      <dgm:t>
        <a:bodyPr/>
        <a:lstStyle/>
        <a:p>
          <a:endParaRPr lang="en-US"/>
        </a:p>
      </dgm:t>
    </dgm:pt>
    <dgm:pt modelId="{DF707724-CD14-474C-A557-A28CA6E4B80A}" type="pres">
      <dgm:prSet presAssocID="{3EC50CAC-7966-4264-8858-DDE9C3116231}" presName="tSp" presStyleCnt="0"/>
      <dgm:spPr/>
    </dgm:pt>
    <dgm:pt modelId="{9C5E7D1C-F74C-45DC-892A-B1CD67F10124}" type="pres">
      <dgm:prSet presAssocID="{3EC50CAC-7966-4264-8858-DDE9C3116231}" presName="bSp" presStyleCnt="0"/>
      <dgm:spPr/>
    </dgm:pt>
    <dgm:pt modelId="{C0D4BBC8-9A5D-4B34-AC17-15C5A4B15394}" type="pres">
      <dgm:prSet presAssocID="{3EC50CAC-7966-4264-8858-DDE9C3116231}" presName="process" presStyleCnt="0"/>
      <dgm:spPr/>
    </dgm:pt>
    <dgm:pt modelId="{2E9AEC31-97CD-4A7F-943B-826FD51B3A36}" type="pres">
      <dgm:prSet presAssocID="{6B21B337-F2E0-4163-AFEA-EA81CA1FA2B8}" presName="composite1" presStyleCnt="0"/>
      <dgm:spPr/>
    </dgm:pt>
    <dgm:pt modelId="{2E788237-78E5-43CD-8CEE-C7D7A53C5202}" type="pres">
      <dgm:prSet presAssocID="{6B21B337-F2E0-4163-AFEA-EA81CA1FA2B8}" presName="dummyNode1" presStyleLbl="node1" presStyleIdx="0" presStyleCnt="3"/>
      <dgm:spPr/>
    </dgm:pt>
    <dgm:pt modelId="{68BA140F-2E6E-4CEB-ACD8-0D89EB5B1C52}" type="pres">
      <dgm:prSet presAssocID="{6B21B337-F2E0-4163-AFEA-EA81CA1FA2B8}" presName="childNode1" presStyleLbl="bgAcc1" presStyleIdx="0" presStyleCnt="3">
        <dgm:presLayoutVars>
          <dgm:bulletEnabled val="1"/>
        </dgm:presLayoutVars>
      </dgm:prSet>
      <dgm:spPr/>
      <dgm:t>
        <a:bodyPr/>
        <a:lstStyle/>
        <a:p>
          <a:endParaRPr lang="en-US"/>
        </a:p>
      </dgm:t>
    </dgm:pt>
    <dgm:pt modelId="{EC391F0C-0196-49FF-AFF3-9F271A15C820}" type="pres">
      <dgm:prSet presAssocID="{6B21B337-F2E0-4163-AFEA-EA81CA1FA2B8}" presName="childNode1tx" presStyleLbl="bgAcc1" presStyleIdx="0" presStyleCnt="3">
        <dgm:presLayoutVars>
          <dgm:bulletEnabled val="1"/>
        </dgm:presLayoutVars>
      </dgm:prSet>
      <dgm:spPr/>
      <dgm:t>
        <a:bodyPr/>
        <a:lstStyle/>
        <a:p>
          <a:endParaRPr lang="en-US"/>
        </a:p>
      </dgm:t>
    </dgm:pt>
    <dgm:pt modelId="{BE1A807D-158D-4CBD-9365-F55BB72DA91D}" type="pres">
      <dgm:prSet presAssocID="{6B21B337-F2E0-4163-AFEA-EA81CA1FA2B8}" presName="parentNode1" presStyleLbl="node1" presStyleIdx="0" presStyleCnt="3">
        <dgm:presLayoutVars>
          <dgm:chMax val="1"/>
          <dgm:bulletEnabled val="1"/>
        </dgm:presLayoutVars>
      </dgm:prSet>
      <dgm:spPr/>
      <dgm:t>
        <a:bodyPr/>
        <a:lstStyle/>
        <a:p>
          <a:endParaRPr lang="en-US"/>
        </a:p>
      </dgm:t>
    </dgm:pt>
    <dgm:pt modelId="{3F6E53B3-060C-4B4E-8D6F-0273887BF175}" type="pres">
      <dgm:prSet presAssocID="{6B21B337-F2E0-4163-AFEA-EA81CA1FA2B8}" presName="connSite1" presStyleCnt="0"/>
      <dgm:spPr/>
    </dgm:pt>
    <dgm:pt modelId="{3E68FF08-4390-479B-9123-8FAF4667C223}" type="pres">
      <dgm:prSet presAssocID="{AC404183-265E-4E1B-A6C4-3AEE39A65FFB}" presName="Name9" presStyleLbl="sibTrans2D1" presStyleIdx="0" presStyleCnt="2"/>
      <dgm:spPr/>
      <dgm:t>
        <a:bodyPr/>
        <a:lstStyle/>
        <a:p>
          <a:endParaRPr lang="en-US"/>
        </a:p>
      </dgm:t>
    </dgm:pt>
    <dgm:pt modelId="{7690CAF3-3CF1-4254-BBEC-BB913D18258F}" type="pres">
      <dgm:prSet presAssocID="{58F44667-CC8F-47A2-AB73-E47873759604}" presName="composite2" presStyleCnt="0"/>
      <dgm:spPr/>
    </dgm:pt>
    <dgm:pt modelId="{343D1D42-F9A4-47D4-9C29-C763E8CEAB82}" type="pres">
      <dgm:prSet presAssocID="{58F44667-CC8F-47A2-AB73-E47873759604}" presName="dummyNode2" presStyleLbl="node1" presStyleIdx="0" presStyleCnt="3"/>
      <dgm:spPr/>
    </dgm:pt>
    <dgm:pt modelId="{9BA214EF-6566-419D-8896-D0AD8AEB1315}" type="pres">
      <dgm:prSet presAssocID="{58F44667-CC8F-47A2-AB73-E47873759604}" presName="childNode2" presStyleLbl="bgAcc1" presStyleIdx="1" presStyleCnt="3">
        <dgm:presLayoutVars>
          <dgm:bulletEnabled val="1"/>
        </dgm:presLayoutVars>
      </dgm:prSet>
      <dgm:spPr/>
      <dgm:t>
        <a:bodyPr/>
        <a:lstStyle/>
        <a:p>
          <a:endParaRPr lang="en-US"/>
        </a:p>
      </dgm:t>
    </dgm:pt>
    <dgm:pt modelId="{E0A399DB-EF66-4401-90BE-ED95A602F989}" type="pres">
      <dgm:prSet presAssocID="{58F44667-CC8F-47A2-AB73-E47873759604}" presName="childNode2tx" presStyleLbl="bgAcc1" presStyleIdx="1" presStyleCnt="3">
        <dgm:presLayoutVars>
          <dgm:bulletEnabled val="1"/>
        </dgm:presLayoutVars>
      </dgm:prSet>
      <dgm:spPr/>
      <dgm:t>
        <a:bodyPr/>
        <a:lstStyle/>
        <a:p>
          <a:endParaRPr lang="en-US"/>
        </a:p>
      </dgm:t>
    </dgm:pt>
    <dgm:pt modelId="{6CF86E48-7708-460C-86A4-47EE8A57FF1A}" type="pres">
      <dgm:prSet presAssocID="{58F44667-CC8F-47A2-AB73-E47873759604}" presName="parentNode2" presStyleLbl="node1" presStyleIdx="1" presStyleCnt="3">
        <dgm:presLayoutVars>
          <dgm:chMax val="0"/>
          <dgm:bulletEnabled val="1"/>
        </dgm:presLayoutVars>
      </dgm:prSet>
      <dgm:spPr/>
      <dgm:t>
        <a:bodyPr/>
        <a:lstStyle/>
        <a:p>
          <a:endParaRPr lang="en-US"/>
        </a:p>
      </dgm:t>
    </dgm:pt>
    <dgm:pt modelId="{45AD527D-CD5D-4B72-8501-06D485239D62}" type="pres">
      <dgm:prSet presAssocID="{58F44667-CC8F-47A2-AB73-E47873759604}" presName="connSite2" presStyleCnt="0"/>
      <dgm:spPr/>
    </dgm:pt>
    <dgm:pt modelId="{A7442186-9CE5-4006-AD0E-E66316BF960A}" type="pres">
      <dgm:prSet presAssocID="{11EE7D34-FE94-4D52-AEAE-99FA0AFCC819}" presName="Name18" presStyleLbl="sibTrans2D1" presStyleIdx="1" presStyleCnt="2"/>
      <dgm:spPr/>
      <dgm:t>
        <a:bodyPr/>
        <a:lstStyle/>
        <a:p>
          <a:endParaRPr lang="en-US"/>
        </a:p>
      </dgm:t>
    </dgm:pt>
    <dgm:pt modelId="{A54B6140-A1F9-40EB-AEA3-CDBACE5A8628}" type="pres">
      <dgm:prSet presAssocID="{F9F5983E-3F42-4EFD-8AE1-4D28BE6D25D6}" presName="composite1" presStyleCnt="0"/>
      <dgm:spPr/>
    </dgm:pt>
    <dgm:pt modelId="{43A85FD2-F753-49B1-9FE6-41319D35A623}" type="pres">
      <dgm:prSet presAssocID="{F9F5983E-3F42-4EFD-8AE1-4D28BE6D25D6}" presName="dummyNode1" presStyleLbl="node1" presStyleIdx="1" presStyleCnt="3"/>
      <dgm:spPr/>
    </dgm:pt>
    <dgm:pt modelId="{13B956F5-16E4-4591-B8F8-5146083FB1FC}" type="pres">
      <dgm:prSet presAssocID="{F9F5983E-3F42-4EFD-8AE1-4D28BE6D25D6}" presName="childNode1" presStyleLbl="bgAcc1" presStyleIdx="2" presStyleCnt="3">
        <dgm:presLayoutVars>
          <dgm:bulletEnabled val="1"/>
        </dgm:presLayoutVars>
      </dgm:prSet>
      <dgm:spPr/>
      <dgm:t>
        <a:bodyPr/>
        <a:lstStyle/>
        <a:p>
          <a:endParaRPr lang="en-US"/>
        </a:p>
      </dgm:t>
    </dgm:pt>
    <dgm:pt modelId="{A3B13CEA-CEE0-465E-95B3-B3A5D2927D82}" type="pres">
      <dgm:prSet presAssocID="{F9F5983E-3F42-4EFD-8AE1-4D28BE6D25D6}" presName="childNode1tx" presStyleLbl="bgAcc1" presStyleIdx="2" presStyleCnt="3">
        <dgm:presLayoutVars>
          <dgm:bulletEnabled val="1"/>
        </dgm:presLayoutVars>
      </dgm:prSet>
      <dgm:spPr/>
      <dgm:t>
        <a:bodyPr/>
        <a:lstStyle/>
        <a:p>
          <a:endParaRPr lang="en-US"/>
        </a:p>
      </dgm:t>
    </dgm:pt>
    <dgm:pt modelId="{D2CD8714-2ABD-40FC-B95D-44FCF4C42787}" type="pres">
      <dgm:prSet presAssocID="{F9F5983E-3F42-4EFD-8AE1-4D28BE6D25D6}" presName="parentNode1" presStyleLbl="node1" presStyleIdx="2" presStyleCnt="3">
        <dgm:presLayoutVars>
          <dgm:chMax val="1"/>
          <dgm:bulletEnabled val="1"/>
        </dgm:presLayoutVars>
      </dgm:prSet>
      <dgm:spPr/>
      <dgm:t>
        <a:bodyPr/>
        <a:lstStyle/>
        <a:p>
          <a:endParaRPr lang="en-US"/>
        </a:p>
      </dgm:t>
    </dgm:pt>
    <dgm:pt modelId="{7C02B619-CAE6-42B2-96EA-2AD5CF2141D3}" type="pres">
      <dgm:prSet presAssocID="{F9F5983E-3F42-4EFD-8AE1-4D28BE6D25D6}" presName="connSite1" presStyleCnt="0"/>
      <dgm:spPr/>
    </dgm:pt>
  </dgm:ptLst>
  <dgm:cxnLst>
    <dgm:cxn modelId="{9126B750-0CFE-43C7-8608-E9B1BA12F74B}" srcId="{3EC50CAC-7966-4264-8858-DDE9C3116231}" destId="{6B21B337-F2E0-4163-AFEA-EA81CA1FA2B8}" srcOrd="0" destOrd="0" parTransId="{10D108F8-F37C-458C-9E54-C758ED2A3BD4}" sibTransId="{AC404183-265E-4E1B-A6C4-3AEE39A65FFB}"/>
    <dgm:cxn modelId="{DC33D3F0-3944-4BA4-AFCD-F79D4A578234}" type="presOf" srcId="{51FDC934-2BA5-4687-93C5-3AD776340AE0}" destId="{13B956F5-16E4-4591-B8F8-5146083FB1FC}" srcOrd="0" destOrd="0" presId="urn:microsoft.com/office/officeart/2005/8/layout/hProcess4"/>
    <dgm:cxn modelId="{B30B1CAF-D7A6-4551-8E36-FB6AB14120C9}" srcId="{58F44667-CC8F-47A2-AB73-E47873759604}" destId="{95F84556-F34B-4309-A253-3BB5ABA0DC43}" srcOrd="0" destOrd="0" parTransId="{B268586A-7009-40B2-AB8D-09556E8D31A0}" sibTransId="{4671C6A8-0F77-4DD5-AE3D-DE6748E003E6}"/>
    <dgm:cxn modelId="{7BBD415F-1157-45C9-B6F6-8D4FA33F59AC}" type="presOf" srcId="{141C4211-260F-4EA5-87B6-E008B37AF6CB}" destId="{68BA140F-2E6E-4CEB-ACD8-0D89EB5B1C52}" srcOrd="0" destOrd="0" presId="urn:microsoft.com/office/officeart/2005/8/layout/hProcess4"/>
    <dgm:cxn modelId="{9451C0B7-2D04-40E6-ABA3-59FF42201FDD}" srcId="{6B21B337-F2E0-4163-AFEA-EA81CA1FA2B8}" destId="{141C4211-260F-4EA5-87B6-E008B37AF6CB}" srcOrd="0" destOrd="0" parTransId="{085788C1-58E6-489B-9FBD-10E93E852880}" sibTransId="{76DC1602-16C9-4FDD-ADA4-55948E1C3A7A}"/>
    <dgm:cxn modelId="{02898FA0-67CC-4160-931B-9F5A24D1A304}" type="presOf" srcId="{6B21B337-F2E0-4163-AFEA-EA81CA1FA2B8}" destId="{BE1A807D-158D-4CBD-9365-F55BB72DA91D}" srcOrd="0" destOrd="0" presId="urn:microsoft.com/office/officeart/2005/8/layout/hProcess4"/>
    <dgm:cxn modelId="{AE839C0B-F852-4807-A5E4-87696183F9E1}" type="presOf" srcId="{E45D7A37-35F7-481D-AA43-D9128E852E35}" destId="{EC391F0C-0196-49FF-AFF3-9F271A15C820}" srcOrd="1" destOrd="1" presId="urn:microsoft.com/office/officeart/2005/8/layout/hProcess4"/>
    <dgm:cxn modelId="{47A23A67-DBC1-405A-BA5E-AAD1018AE14A}" type="presOf" srcId="{11EE7D34-FE94-4D52-AEAE-99FA0AFCC819}" destId="{A7442186-9CE5-4006-AD0E-E66316BF960A}" srcOrd="0" destOrd="0" presId="urn:microsoft.com/office/officeart/2005/8/layout/hProcess4"/>
    <dgm:cxn modelId="{CBFED114-9C76-4F6B-BEF6-61C544042BDD}" srcId="{3EC50CAC-7966-4264-8858-DDE9C3116231}" destId="{F9F5983E-3F42-4EFD-8AE1-4D28BE6D25D6}" srcOrd="2" destOrd="0" parTransId="{B978FF2C-F932-4C08-957A-9A385F557CFE}" sibTransId="{4812CF48-5205-446D-8155-7C375CD824C1}"/>
    <dgm:cxn modelId="{DFC78063-7389-4758-978C-8C49EC83D8AD}" srcId="{3EC50CAC-7966-4264-8858-DDE9C3116231}" destId="{58F44667-CC8F-47A2-AB73-E47873759604}" srcOrd="1" destOrd="0" parTransId="{4069F5F7-EEB2-4638-9B34-49F189B8D836}" sibTransId="{11EE7D34-FE94-4D52-AEAE-99FA0AFCC819}"/>
    <dgm:cxn modelId="{56747D79-21F8-4FA9-B00B-87FF98E8A136}" srcId="{6B21B337-F2E0-4163-AFEA-EA81CA1FA2B8}" destId="{AFA044E6-55EE-436C-B67A-3EB64997D577}" srcOrd="2" destOrd="0" parTransId="{4BF30A5A-4B75-49A5-B6F5-ABD705983071}" sibTransId="{2E5FC948-8F38-4424-ACC9-20B65A08876D}"/>
    <dgm:cxn modelId="{881EE0B7-7D20-4EE7-BED1-6CE27EFB58BB}" type="presOf" srcId="{AC404183-265E-4E1B-A6C4-3AEE39A65FFB}" destId="{3E68FF08-4390-479B-9123-8FAF4667C223}" srcOrd="0" destOrd="0" presId="urn:microsoft.com/office/officeart/2005/8/layout/hProcess4"/>
    <dgm:cxn modelId="{C39A874B-CCC3-4AC6-85BB-5D8E42507AC9}" type="presOf" srcId="{AFA044E6-55EE-436C-B67A-3EB64997D577}" destId="{68BA140F-2E6E-4CEB-ACD8-0D89EB5B1C52}" srcOrd="0" destOrd="2" presId="urn:microsoft.com/office/officeart/2005/8/layout/hProcess4"/>
    <dgm:cxn modelId="{7525C437-7E80-4477-A7B4-75A1A08F2FEF}" type="presOf" srcId="{95F84556-F34B-4309-A253-3BB5ABA0DC43}" destId="{E0A399DB-EF66-4401-90BE-ED95A602F989}" srcOrd="1" destOrd="0" presId="urn:microsoft.com/office/officeart/2005/8/layout/hProcess4"/>
    <dgm:cxn modelId="{FB12D1A0-6E50-465C-9572-CA7CC30401DA}" type="presOf" srcId="{AFA044E6-55EE-436C-B67A-3EB64997D577}" destId="{EC391F0C-0196-49FF-AFF3-9F271A15C820}" srcOrd="1" destOrd="2" presId="urn:microsoft.com/office/officeart/2005/8/layout/hProcess4"/>
    <dgm:cxn modelId="{1B817D28-5741-46B2-9447-E9431F9B21F2}" srcId="{F9F5983E-3F42-4EFD-8AE1-4D28BE6D25D6}" destId="{51FDC934-2BA5-4687-93C5-3AD776340AE0}" srcOrd="0" destOrd="0" parTransId="{85C1DEDE-1294-47F1-93D5-F4D626422030}" sibTransId="{51C75DE8-8365-4193-816A-1E85778CF2A2}"/>
    <dgm:cxn modelId="{E0B57CD8-DD8A-4613-9BDA-F1654711CC34}" type="presOf" srcId="{E45D7A37-35F7-481D-AA43-D9128E852E35}" destId="{68BA140F-2E6E-4CEB-ACD8-0D89EB5B1C52}" srcOrd="0" destOrd="1" presId="urn:microsoft.com/office/officeart/2005/8/layout/hProcess4"/>
    <dgm:cxn modelId="{E3DA7CD7-ACF8-4295-BF57-9FA78E90BC33}" srcId="{6B21B337-F2E0-4163-AFEA-EA81CA1FA2B8}" destId="{E45D7A37-35F7-481D-AA43-D9128E852E35}" srcOrd="1" destOrd="0" parTransId="{80E0BC61-B494-4136-85C1-1579A1EA2C6B}" sibTransId="{A20A48F1-713D-4C11-8A23-E11219E8588C}"/>
    <dgm:cxn modelId="{4570BBAF-8427-4627-83A1-9A216F6B4B4D}" type="presOf" srcId="{51FDC934-2BA5-4687-93C5-3AD776340AE0}" destId="{A3B13CEA-CEE0-465E-95B3-B3A5D2927D82}" srcOrd="1" destOrd="0" presId="urn:microsoft.com/office/officeart/2005/8/layout/hProcess4"/>
    <dgm:cxn modelId="{F28CBF72-F788-4BF6-BC59-D812E8EEEE87}" type="presOf" srcId="{141C4211-260F-4EA5-87B6-E008B37AF6CB}" destId="{EC391F0C-0196-49FF-AFF3-9F271A15C820}" srcOrd="1" destOrd="0" presId="urn:microsoft.com/office/officeart/2005/8/layout/hProcess4"/>
    <dgm:cxn modelId="{B2CBE1BC-DADA-49C3-8260-A2D774C7D638}" type="presOf" srcId="{95F84556-F34B-4309-A253-3BB5ABA0DC43}" destId="{9BA214EF-6566-419D-8896-D0AD8AEB1315}" srcOrd="0" destOrd="0" presId="urn:microsoft.com/office/officeart/2005/8/layout/hProcess4"/>
    <dgm:cxn modelId="{B457F2BC-9D7E-4171-A497-39BA584BC40A}" type="presOf" srcId="{3EC50CAC-7966-4264-8858-DDE9C3116231}" destId="{AA59C25B-6598-46FE-BD22-7A4389AF9BEF}" srcOrd="0" destOrd="0" presId="urn:microsoft.com/office/officeart/2005/8/layout/hProcess4"/>
    <dgm:cxn modelId="{09F63124-DCA6-42D7-97D6-FDA3BE45DF23}" type="presOf" srcId="{F9F5983E-3F42-4EFD-8AE1-4D28BE6D25D6}" destId="{D2CD8714-2ABD-40FC-B95D-44FCF4C42787}" srcOrd="0" destOrd="0" presId="urn:microsoft.com/office/officeart/2005/8/layout/hProcess4"/>
    <dgm:cxn modelId="{A76838E6-C2EB-4908-B845-693D8A4BEB64}" type="presOf" srcId="{58F44667-CC8F-47A2-AB73-E47873759604}" destId="{6CF86E48-7708-460C-86A4-47EE8A57FF1A}" srcOrd="0" destOrd="0" presId="urn:microsoft.com/office/officeart/2005/8/layout/hProcess4"/>
    <dgm:cxn modelId="{3959FB1B-CD2F-4CCE-881F-164F40944A60}" type="presParOf" srcId="{AA59C25B-6598-46FE-BD22-7A4389AF9BEF}" destId="{DF707724-CD14-474C-A557-A28CA6E4B80A}" srcOrd="0" destOrd="0" presId="urn:microsoft.com/office/officeart/2005/8/layout/hProcess4"/>
    <dgm:cxn modelId="{C67F6843-D866-4701-98FE-DC1AA1F95EDE}" type="presParOf" srcId="{AA59C25B-6598-46FE-BD22-7A4389AF9BEF}" destId="{9C5E7D1C-F74C-45DC-892A-B1CD67F10124}" srcOrd="1" destOrd="0" presId="urn:microsoft.com/office/officeart/2005/8/layout/hProcess4"/>
    <dgm:cxn modelId="{056F12B0-EAB3-42E2-88C3-4162D7182AC1}" type="presParOf" srcId="{AA59C25B-6598-46FE-BD22-7A4389AF9BEF}" destId="{C0D4BBC8-9A5D-4B34-AC17-15C5A4B15394}" srcOrd="2" destOrd="0" presId="urn:microsoft.com/office/officeart/2005/8/layout/hProcess4"/>
    <dgm:cxn modelId="{F02AE547-0E5D-4B55-8251-0FDA0657DE7F}" type="presParOf" srcId="{C0D4BBC8-9A5D-4B34-AC17-15C5A4B15394}" destId="{2E9AEC31-97CD-4A7F-943B-826FD51B3A36}" srcOrd="0" destOrd="0" presId="urn:microsoft.com/office/officeart/2005/8/layout/hProcess4"/>
    <dgm:cxn modelId="{8E4FD8C6-EDB9-4C50-BE6A-E9F8E8C62A7C}" type="presParOf" srcId="{2E9AEC31-97CD-4A7F-943B-826FD51B3A36}" destId="{2E788237-78E5-43CD-8CEE-C7D7A53C5202}" srcOrd="0" destOrd="0" presId="urn:microsoft.com/office/officeart/2005/8/layout/hProcess4"/>
    <dgm:cxn modelId="{B47079EB-C6B4-4635-A160-E58D57A537F7}" type="presParOf" srcId="{2E9AEC31-97CD-4A7F-943B-826FD51B3A36}" destId="{68BA140F-2E6E-4CEB-ACD8-0D89EB5B1C52}" srcOrd="1" destOrd="0" presId="urn:microsoft.com/office/officeart/2005/8/layout/hProcess4"/>
    <dgm:cxn modelId="{B9C93BD4-344B-4A14-8F9C-16D766398CE7}" type="presParOf" srcId="{2E9AEC31-97CD-4A7F-943B-826FD51B3A36}" destId="{EC391F0C-0196-49FF-AFF3-9F271A15C820}" srcOrd="2" destOrd="0" presId="urn:microsoft.com/office/officeart/2005/8/layout/hProcess4"/>
    <dgm:cxn modelId="{52102FD9-6AD0-48BF-B0F6-62CBE99678BB}" type="presParOf" srcId="{2E9AEC31-97CD-4A7F-943B-826FD51B3A36}" destId="{BE1A807D-158D-4CBD-9365-F55BB72DA91D}" srcOrd="3" destOrd="0" presId="urn:microsoft.com/office/officeart/2005/8/layout/hProcess4"/>
    <dgm:cxn modelId="{0662BF3E-6BFE-4B17-852A-001AB7795CB6}" type="presParOf" srcId="{2E9AEC31-97CD-4A7F-943B-826FD51B3A36}" destId="{3F6E53B3-060C-4B4E-8D6F-0273887BF175}" srcOrd="4" destOrd="0" presId="urn:microsoft.com/office/officeart/2005/8/layout/hProcess4"/>
    <dgm:cxn modelId="{019030AD-77C2-4831-B749-0E17DC48D17F}" type="presParOf" srcId="{C0D4BBC8-9A5D-4B34-AC17-15C5A4B15394}" destId="{3E68FF08-4390-479B-9123-8FAF4667C223}" srcOrd="1" destOrd="0" presId="urn:microsoft.com/office/officeart/2005/8/layout/hProcess4"/>
    <dgm:cxn modelId="{EE5C25B6-5D60-44D5-8749-C1E4FC82E2D3}" type="presParOf" srcId="{C0D4BBC8-9A5D-4B34-AC17-15C5A4B15394}" destId="{7690CAF3-3CF1-4254-BBEC-BB913D18258F}" srcOrd="2" destOrd="0" presId="urn:microsoft.com/office/officeart/2005/8/layout/hProcess4"/>
    <dgm:cxn modelId="{00404AE9-FA16-4040-BBB2-393F8E36F285}" type="presParOf" srcId="{7690CAF3-3CF1-4254-BBEC-BB913D18258F}" destId="{343D1D42-F9A4-47D4-9C29-C763E8CEAB82}" srcOrd="0" destOrd="0" presId="urn:microsoft.com/office/officeart/2005/8/layout/hProcess4"/>
    <dgm:cxn modelId="{C30DD777-80C1-4800-A94C-75A0D3A98730}" type="presParOf" srcId="{7690CAF3-3CF1-4254-BBEC-BB913D18258F}" destId="{9BA214EF-6566-419D-8896-D0AD8AEB1315}" srcOrd="1" destOrd="0" presId="urn:microsoft.com/office/officeart/2005/8/layout/hProcess4"/>
    <dgm:cxn modelId="{6A93B93F-035E-4DD6-AB04-40A6124E1F4B}" type="presParOf" srcId="{7690CAF3-3CF1-4254-BBEC-BB913D18258F}" destId="{E0A399DB-EF66-4401-90BE-ED95A602F989}" srcOrd="2" destOrd="0" presId="urn:microsoft.com/office/officeart/2005/8/layout/hProcess4"/>
    <dgm:cxn modelId="{A81C5E18-1A93-4243-B998-E015F7B118AA}" type="presParOf" srcId="{7690CAF3-3CF1-4254-BBEC-BB913D18258F}" destId="{6CF86E48-7708-460C-86A4-47EE8A57FF1A}" srcOrd="3" destOrd="0" presId="urn:microsoft.com/office/officeart/2005/8/layout/hProcess4"/>
    <dgm:cxn modelId="{4B0ED5E1-7DEB-4C4D-9FDD-4F828CF026FA}" type="presParOf" srcId="{7690CAF3-3CF1-4254-BBEC-BB913D18258F}" destId="{45AD527D-CD5D-4B72-8501-06D485239D62}" srcOrd="4" destOrd="0" presId="urn:microsoft.com/office/officeart/2005/8/layout/hProcess4"/>
    <dgm:cxn modelId="{2E2B57DC-07B0-42C0-8C3D-CE9AD9F88E75}" type="presParOf" srcId="{C0D4BBC8-9A5D-4B34-AC17-15C5A4B15394}" destId="{A7442186-9CE5-4006-AD0E-E66316BF960A}" srcOrd="3" destOrd="0" presId="urn:microsoft.com/office/officeart/2005/8/layout/hProcess4"/>
    <dgm:cxn modelId="{F06CC7F4-E771-4AA4-88D0-092DC8E2FB66}" type="presParOf" srcId="{C0D4BBC8-9A5D-4B34-AC17-15C5A4B15394}" destId="{A54B6140-A1F9-40EB-AEA3-CDBACE5A8628}" srcOrd="4" destOrd="0" presId="urn:microsoft.com/office/officeart/2005/8/layout/hProcess4"/>
    <dgm:cxn modelId="{B622499F-989E-4920-BBE5-20117F01A5DD}" type="presParOf" srcId="{A54B6140-A1F9-40EB-AEA3-CDBACE5A8628}" destId="{43A85FD2-F753-49B1-9FE6-41319D35A623}" srcOrd="0" destOrd="0" presId="urn:microsoft.com/office/officeart/2005/8/layout/hProcess4"/>
    <dgm:cxn modelId="{8551DFD4-5DAA-45F9-B44A-2F1DA8C1B941}" type="presParOf" srcId="{A54B6140-A1F9-40EB-AEA3-CDBACE5A8628}" destId="{13B956F5-16E4-4591-B8F8-5146083FB1FC}" srcOrd="1" destOrd="0" presId="urn:microsoft.com/office/officeart/2005/8/layout/hProcess4"/>
    <dgm:cxn modelId="{C7782060-D6B2-46A5-AFD9-A5180C9D0EC4}" type="presParOf" srcId="{A54B6140-A1F9-40EB-AEA3-CDBACE5A8628}" destId="{A3B13CEA-CEE0-465E-95B3-B3A5D2927D82}" srcOrd="2" destOrd="0" presId="urn:microsoft.com/office/officeart/2005/8/layout/hProcess4"/>
    <dgm:cxn modelId="{9838696A-1FFD-4B3D-9D6C-9DB5AEC372ED}" type="presParOf" srcId="{A54B6140-A1F9-40EB-AEA3-CDBACE5A8628}" destId="{D2CD8714-2ABD-40FC-B95D-44FCF4C42787}" srcOrd="3" destOrd="0" presId="urn:microsoft.com/office/officeart/2005/8/layout/hProcess4"/>
    <dgm:cxn modelId="{8A486F22-D568-4EDF-916C-6980D50D65B8}" type="presParOf" srcId="{A54B6140-A1F9-40EB-AEA3-CDBACE5A8628}" destId="{7C02B619-CAE6-42B2-96EA-2AD5CF2141D3}"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C50CAC-7966-4264-8858-DDE9C3116231}"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en-US"/>
        </a:p>
      </dgm:t>
    </dgm:pt>
    <dgm:pt modelId="{6B21B337-F2E0-4163-AFEA-EA81CA1FA2B8}">
      <dgm:prSet phldrT="[Text]"/>
      <dgm:spPr/>
      <dgm:t>
        <a:bodyPr/>
        <a:lstStyle/>
        <a:p>
          <a:r>
            <a:rPr lang="en-US" dirty="0" smtClean="0"/>
            <a:t>What are norms?</a:t>
          </a:r>
          <a:endParaRPr lang="en-US" dirty="0"/>
        </a:p>
      </dgm:t>
    </dgm:pt>
    <dgm:pt modelId="{10D108F8-F37C-458C-9E54-C758ED2A3BD4}" type="parTrans" cxnId="{9126B750-0CFE-43C7-8608-E9B1BA12F74B}">
      <dgm:prSet/>
      <dgm:spPr/>
      <dgm:t>
        <a:bodyPr/>
        <a:lstStyle/>
        <a:p>
          <a:endParaRPr lang="en-US"/>
        </a:p>
      </dgm:t>
    </dgm:pt>
    <dgm:pt modelId="{AC404183-265E-4E1B-A6C4-3AEE39A65FFB}" type="sibTrans" cxnId="{9126B750-0CFE-43C7-8608-E9B1BA12F74B}">
      <dgm:prSet/>
      <dgm:spPr/>
      <dgm:t>
        <a:bodyPr/>
        <a:lstStyle/>
        <a:p>
          <a:endParaRPr lang="en-US"/>
        </a:p>
      </dgm:t>
    </dgm:pt>
    <dgm:pt modelId="{141C4211-260F-4EA5-87B6-E008B37AF6CB}">
      <dgm:prSet phldrT="[Text]" custT="1"/>
      <dgm:spPr/>
      <dgm:t>
        <a:bodyPr/>
        <a:lstStyle/>
        <a:p>
          <a:r>
            <a:rPr lang="en-US" sz="2000" dirty="0" smtClean="0"/>
            <a:t>Rules that govern thoughts, beliefs, and behaviors</a:t>
          </a:r>
          <a:endParaRPr lang="en-US" sz="2000" dirty="0"/>
        </a:p>
      </dgm:t>
    </dgm:pt>
    <dgm:pt modelId="{085788C1-58E6-489B-9FBD-10E93E852880}" type="parTrans" cxnId="{9451C0B7-2D04-40E6-ABA3-59FF42201FDD}">
      <dgm:prSet/>
      <dgm:spPr/>
      <dgm:t>
        <a:bodyPr/>
        <a:lstStyle/>
        <a:p>
          <a:endParaRPr lang="en-US"/>
        </a:p>
      </dgm:t>
    </dgm:pt>
    <dgm:pt modelId="{76DC1602-16C9-4FDD-ADA4-55948E1C3A7A}" type="sibTrans" cxnId="{9451C0B7-2D04-40E6-ABA3-59FF42201FDD}">
      <dgm:prSet/>
      <dgm:spPr/>
      <dgm:t>
        <a:bodyPr/>
        <a:lstStyle/>
        <a:p>
          <a:endParaRPr lang="en-US"/>
        </a:p>
      </dgm:t>
    </dgm:pt>
    <dgm:pt modelId="{58F44667-CC8F-47A2-AB73-E47873759604}">
      <dgm:prSet phldrT="[Text]"/>
      <dgm:spPr/>
      <dgm:t>
        <a:bodyPr/>
        <a:lstStyle/>
        <a:p>
          <a:r>
            <a:rPr lang="en-US" dirty="0" smtClean="0"/>
            <a:t>Role</a:t>
          </a:r>
          <a:endParaRPr lang="en-US" dirty="0"/>
        </a:p>
      </dgm:t>
    </dgm:pt>
    <dgm:pt modelId="{4069F5F7-EEB2-4638-9B34-49F189B8D836}" type="parTrans" cxnId="{DFC78063-7389-4758-978C-8C49EC83D8AD}">
      <dgm:prSet/>
      <dgm:spPr/>
      <dgm:t>
        <a:bodyPr/>
        <a:lstStyle/>
        <a:p>
          <a:endParaRPr lang="en-US"/>
        </a:p>
      </dgm:t>
    </dgm:pt>
    <dgm:pt modelId="{11EE7D34-FE94-4D52-AEAE-99FA0AFCC819}" type="sibTrans" cxnId="{DFC78063-7389-4758-978C-8C49EC83D8AD}">
      <dgm:prSet/>
      <dgm:spPr/>
      <dgm:t>
        <a:bodyPr/>
        <a:lstStyle/>
        <a:p>
          <a:endParaRPr lang="en-US"/>
        </a:p>
      </dgm:t>
    </dgm:pt>
    <dgm:pt modelId="{95F84556-F34B-4309-A253-3BB5ABA0DC43}">
      <dgm:prSet phldrT="[Text]" custT="1"/>
      <dgm:spPr/>
      <dgm:t>
        <a:bodyPr/>
        <a:lstStyle/>
        <a:p>
          <a:r>
            <a:rPr lang="en-US" sz="1600" dirty="0" smtClean="0"/>
            <a:t>Shared assumptions of appropriate behavior, based on societal values and reflected in laws and personal expectations.</a:t>
          </a:r>
          <a:endParaRPr lang="en-US" sz="1600" dirty="0"/>
        </a:p>
      </dgm:t>
    </dgm:pt>
    <dgm:pt modelId="{B268586A-7009-40B2-AB8D-09556E8D31A0}" type="parTrans" cxnId="{B30B1CAF-D7A6-4551-8E36-FB6AB14120C9}">
      <dgm:prSet/>
      <dgm:spPr/>
      <dgm:t>
        <a:bodyPr/>
        <a:lstStyle/>
        <a:p>
          <a:endParaRPr lang="en-US"/>
        </a:p>
      </dgm:t>
    </dgm:pt>
    <dgm:pt modelId="{4671C6A8-0F77-4DD5-AE3D-DE6748E003E6}" type="sibTrans" cxnId="{B30B1CAF-D7A6-4551-8E36-FB6AB14120C9}">
      <dgm:prSet/>
      <dgm:spPr/>
      <dgm:t>
        <a:bodyPr/>
        <a:lstStyle/>
        <a:p>
          <a:endParaRPr lang="en-US"/>
        </a:p>
      </dgm:t>
    </dgm:pt>
    <dgm:pt modelId="{F9F5983E-3F42-4EFD-8AE1-4D28BE6D25D6}">
      <dgm:prSet phldrT="[Text]"/>
      <dgm:spPr/>
      <dgm:t>
        <a:bodyPr/>
        <a:lstStyle/>
        <a:p>
          <a:r>
            <a:rPr lang="en-US" dirty="0" smtClean="0"/>
            <a:t>Example</a:t>
          </a:r>
          <a:endParaRPr lang="en-US" dirty="0"/>
        </a:p>
      </dgm:t>
    </dgm:pt>
    <dgm:pt modelId="{B978FF2C-F932-4C08-957A-9A385F557CFE}" type="parTrans" cxnId="{CBFED114-9C76-4F6B-BEF6-61C544042BDD}">
      <dgm:prSet/>
      <dgm:spPr/>
      <dgm:t>
        <a:bodyPr/>
        <a:lstStyle/>
        <a:p>
          <a:endParaRPr lang="en-US"/>
        </a:p>
      </dgm:t>
    </dgm:pt>
    <dgm:pt modelId="{4812CF48-5205-446D-8155-7C375CD824C1}" type="sibTrans" cxnId="{CBFED114-9C76-4F6B-BEF6-61C544042BDD}">
      <dgm:prSet/>
      <dgm:spPr/>
      <dgm:t>
        <a:bodyPr/>
        <a:lstStyle/>
        <a:p>
          <a:endParaRPr lang="en-US"/>
        </a:p>
      </dgm:t>
    </dgm:pt>
    <dgm:pt modelId="{51FDC934-2BA5-4687-93C5-3AD776340AE0}">
      <dgm:prSet phldrT="[Text]"/>
      <dgm:spPr/>
      <dgm:t>
        <a:bodyPr/>
        <a:lstStyle/>
        <a:p>
          <a:r>
            <a:rPr lang="en-US" dirty="0" smtClean="0"/>
            <a:t>Food preference, attitudes about body weight; values placed on physical activity and health</a:t>
          </a:r>
          <a:endParaRPr lang="en-US" dirty="0"/>
        </a:p>
      </dgm:t>
    </dgm:pt>
    <dgm:pt modelId="{85C1DEDE-1294-47F1-93D5-F4D626422030}" type="parTrans" cxnId="{1B817D28-5741-46B2-9447-E9431F9B21F2}">
      <dgm:prSet/>
      <dgm:spPr/>
      <dgm:t>
        <a:bodyPr/>
        <a:lstStyle/>
        <a:p>
          <a:endParaRPr lang="en-US"/>
        </a:p>
      </dgm:t>
    </dgm:pt>
    <dgm:pt modelId="{51C75DE8-8365-4193-816A-1E85778CF2A2}" type="sibTrans" cxnId="{1B817D28-5741-46B2-9447-E9431F9B21F2}">
      <dgm:prSet/>
      <dgm:spPr/>
      <dgm:t>
        <a:bodyPr/>
        <a:lstStyle/>
        <a:p>
          <a:endParaRPr lang="en-US"/>
        </a:p>
      </dgm:t>
    </dgm:pt>
    <dgm:pt modelId="{AA59C25B-6598-46FE-BD22-7A4389AF9BEF}" type="pres">
      <dgm:prSet presAssocID="{3EC50CAC-7966-4264-8858-DDE9C3116231}" presName="Name0" presStyleCnt="0">
        <dgm:presLayoutVars>
          <dgm:dir/>
          <dgm:animLvl val="lvl"/>
          <dgm:resizeHandles val="exact"/>
        </dgm:presLayoutVars>
      </dgm:prSet>
      <dgm:spPr/>
      <dgm:t>
        <a:bodyPr/>
        <a:lstStyle/>
        <a:p>
          <a:endParaRPr lang="en-US"/>
        </a:p>
      </dgm:t>
    </dgm:pt>
    <dgm:pt modelId="{DF707724-CD14-474C-A557-A28CA6E4B80A}" type="pres">
      <dgm:prSet presAssocID="{3EC50CAC-7966-4264-8858-DDE9C3116231}" presName="tSp" presStyleCnt="0"/>
      <dgm:spPr/>
    </dgm:pt>
    <dgm:pt modelId="{9C5E7D1C-F74C-45DC-892A-B1CD67F10124}" type="pres">
      <dgm:prSet presAssocID="{3EC50CAC-7966-4264-8858-DDE9C3116231}" presName="bSp" presStyleCnt="0"/>
      <dgm:spPr/>
    </dgm:pt>
    <dgm:pt modelId="{C0D4BBC8-9A5D-4B34-AC17-15C5A4B15394}" type="pres">
      <dgm:prSet presAssocID="{3EC50CAC-7966-4264-8858-DDE9C3116231}" presName="process" presStyleCnt="0"/>
      <dgm:spPr/>
    </dgm:pt>
    <dgm:pt modelId="{2E9AEC31-97CD-4A7F-943B-826FD51B3A36}" type="pres">
      <dgm:prSet presAssocID="{6B21B337-F2E0-4163-AFEA-EA81CA1FA2B8}" presName="composite1" presStyleCnt="0"/>
      <dgm:spPr/>
    </dgm:pt>
    <dgm:pt modelId="{2E788237-78E5-43CD-8CEE-C7D7A53C5202}" type="pres">
      <dgm:prSet presAssocID="{6B21B337-F2E0-4163-AFEA-EA81CA1FA2B8}" presName="dummyNode1" presStyleLbl="node1" presStyleIdx="0" presStyleCnt="3"/>
      <dgm:spPr/>
    </dgm:pt>
    <dgm:pt modelId="{68BA140F-2E6E-4CEB-ACD8-0D89EB5B1C52}" type="pres">
      <dgm:prSet presAssocID="{6B21B337-F2E0-4163-AFEA-EA81CA1FA2B8}" presName="childNode1" presStyleLbl="bgAcc1" presStyleIdx="0" presStyleCnt="3" custLinFactNeighborX="-167" custLinFactNeighborY="0">
        <dgm:presLayoutVars>
          <dgm:bulletEnabled val="1"/>
        </dgm:presLayoutVars>
      </dgm:prSet>
      <dgm:spPr/>
      <dgm:t>
        <a:bodyPr/>
        <a:lstStyle/>
        <a:p>
          <a:endParaRPr lang="en-US"/>
        </a:p>
      </dgm:t>
    </dgm:pt>
    <dgm:pt modelId="{EC391F0C-0196-49FF-AFF3-9F271A15C820}" type="pres">
      <dgm:prSet presAssocID="{6B21B337-F2E0-4163-AFEA-EA81CA1FA2B8}" presName="childNode1tx" presStyleLbl="bgAcc1" presStyleIdx="0" presStyleCnt="3">
        <dgm:presLayoutVars>
          <dgm:bulletEnabled val="1"/>
        </dgm:presLayoutVars>
      </dgm:prSet>
      <dgm:spPr/>
      <dgm:t>
        <a:bodyPr/>
        <a:lstStyle/>
        <a:p>
          <a:endParaRPr lang="en-US"/>
        </a:p>
      </dgm:t>
    </dgm:pt>
    <dgm:pt modelId="{BE1A807D-158D-4CBD-9365-F55BB72DA91D}" type="pres">
      <dgm:prSet presAssocID="{6B21B337-F2E0-4163-AFEA-EA81CA1FA2B8}" presName="parentNode1" presStyleLbl="node1" presStyleIdx="0" presStyleCnt="3">
        <dgm:presLayoutVars>
          <dgm:chMax val="1"/>
          <dgm:bulletEnabled val="1"/>
        </dgm:presLayoutVars>
      </dgm:prSet>
      <dgm:spPr/>
      <dgm:t>
        <a:bodyPr/>
        <a:lstStyle/>
        <a:p>
          <a:endParaRPr lang="en-US"/>
        </a:p>
      </dgm:t>
    </dgm:pt>
    <dgm:pt modelId="{3F6E53B3-060C-4B4E-8D6F-0273887BF175}" type="pres">
      <dgm:prSet presAssocID="{6B21B337-F2E0-4163-AFEA-EA81CA1FA2B8}" presName="connSite1" presStyleCnt="0"/>
      <dgm:spPr/>
    </dgm:pt>
    <dgm:pt modelId="{3E68FF08-4390-479B-9123-8FAF4667C223}" type="pres">
      <dgm:prSet presAssocID="{AC404183-265E-4E1B-A6C4-3AEE39A65FFB}" presName="Name9" presStyleLbl="sibTrans2D1" presStyleIdx="0" presStyleCnt="2"/>
      <dgm:spPr/>
      <dgm:t>
        <a:bodyPr/>
        <a:lstStyle/>
        <a:p>
          <a:endParaRPr lang="en-US"/>
        </a:p>
      </dgm:t>
    </dgm:pt>
    <dgm:pt modelId="{7690CAF3-3CF1-4254-BBEC-BB913D18258F}" type="pres">
      <dgm:prSet presAssocID="{58F44667-CC8F-47A2-AB73-E47873759604}" presName="composite2" presStyleCnt="0"/>
      <dgm:spPr/>
    </dgm:pt>
    <dgm:pt modelId="{343D1D42-F9A4-47D4-9C29-C763E8CEAB82}" type="pres">
      <dgm:prSet presAssocID="{58F44667-CC8F-47A2-AB73-E47873759604}" presName="dummyNode2" presStyleLbl="node1" presStyleIdx="0" presStyleCnt="3"/>
      <dgm:spPr/>
    </dgm:pt>
    <dgm:pt modelId="{9BA214EF-6566-419D-8896-D0AD8AEB1315}" type="pres">
      <dgm:prSet presAssocID="{58F44667-CC8F-47A2-AB73-E47873759604}" presName="childNode2" presStyleLbl="bgAcc1" presStyleIdx="1" presStyleCnt="3" custScaleX="110259" custScaleY="118519">
        <dgm:presLayoutVars>
          <dgm:bulletEnabled val="1"/>
        </dgm:presLayoutVars>
      </dgm:prSet>
      <dgm:spPr/>
      <dgm:t>
        <a:bodyPr/>
        <a:lstStyle/>
        <a:p>
          <a:endParaRPr lang="en-US"/>
        </a:p>
      </dgm:t>
    </dgm:pt>
    <dgm:pt modelId="{E0A399DB-EF66-4401-90BE-ED95A602F989}" type="pres">
      <dgm:prSet presAssocID="{58F44667-CC8F-47A2-AB73-E47873759604}" presName="childNode2tx" presStyleLbl="bgAcc1" presStyleIdx="1" presStyleCnt="3">
        <dgm:presLayoutVars>
          <dgm:bulletEnabled val="1"/>
        </dgm:presLayoutVars>
      </dgm:prSet>
      <dgm:spPr/>
      <dgm:t>
        <a:bodyPr/>
        <a:lstStyle/>
        <a:p>
          <a:endParaRPr lang="en-US"/>
        </a:p>
      </dgm:t>
    </dgm:pt>
    <dgm:pt modelId="{6CF86E48-7708-460C-86A4-47EE8A57FF1A}" type="pres">
      <dgm:prSet presAssocID="{58F44667-CC8F-47A2-AB73-E47873759604}" presName="parentNode2" presStyleLbl="node1" presStyleIdx="1" presStyleCnt="3">
        <dgm:presLayoutVars>
          <dgm:chMax val="0"/>
          <dgm:bulletEnabled val="1"/>
        </dgm:presLayoutVars>
      </dgm:prSet>
      <dgm:spPr/>
      <dgm:t>
        <a:bodyPr/>
        <a:lstStyle/>
        <a:p>
          <a:endParaRPr lang="en-US"/>
        </a:p>
      </dgm:t>
    </dgm:pt>
    <dgm:pt modelId="{45AD527D-CD5D-4B72-8501-06D485239D62}" type="pres">
      <dgm:prSet presAssocID="{58F44667-CC8F-47A2-AB73-E47873759604}" presName="connSite2" presStyleCnt="0"/>
      <dgm:spPr/>
    </dgm:pt>
    <dgm:pt modelId="{A7442186-9CE5-4006-AD0E-E66316BF960A}" type="pres">
      <dgm:prSet presAssocID="{11EE7D34-FE94-4D52-AEAE-99FA0AFCC819}" presName="Name18" presStyleLbl="sibTrans2D1" presStyleIdx="1" presStyleCnt="2"/>
      <dgm:spPr/>
      <dgm:t>
        <a:bodyPr/>
        <a:lstStyle/>
        <a:p>
          <a:endParaRPr lang="en-US"/>
        </a:p>
      </dgm:t>
    </dgm:pt>
    <dgm:pt modelId="{A54B6140-A1F9-40EB-AEA3-CDBACE5A8628}" type="pres">
      <dgm:prSet presAssocID="{F9F5983E-3F42-4EFD-8AE1-4D28BE6D25D6}" presName="composite1" presStyleCnt="0"/>
      <dgm:spPr/>
    </dgm:pt>
    <dgm:pt modelId="{43A85FD2-F753-49B1-9FE6-41319D35A623}" type="pres">
      <dgm:prSet presAssocID="{F9F5983E-3F42-4EFD-8AE1-4D28BE6D25D6}" presName="dummyNode1" presStyleLbl="node1" presStyleIdx="1" presStyleCnt="3"/>
      <dgm:spPr/>
    </dgm:pt>
    <dgm:pt modelId="{13B956F5-16E4-4591-B8F8-5146083FB1FC}" type="pres">
      <dgm:prSet presAssocID="{F9F5983E-3F42-4EFD-8AE1-4D28BE6D25D6}" presName="childNode1" presStyleLbl="bgAcc1" presStyleIdx="2" presStyleCnt="3">
        <dgm:presLayoutVars>
          <dgm:bulletEnabled val="1"/>
        </dgm:presLayoutVars>
      </dgm:prSet>
      <dgm:spPr/>
      <dgm:t>
        <a:bodyPr/>
        <a:lstStyle/>
        <a:p>
          <a:endParaRPr lang="en-US"/>
        </a:p>
      </dgm:t>
    </dgm:pt>
    <dgm:pt modelId="{A3B13CEA-CEE0-465E-95B3-B3A5D2927D82}" type="pres">
      <dgm:prSet presAssocID="{F9F5983E-3F42-4EFD-8AE1-4D28BE6D25D6}" presName="childNode1tx" presStyleLbl="bgAcc1" presStyleIdx="2" presStyleCnt="3">
        <dgm:presLayoutVars>
          <dgm:bulletEnabled val="1"/>
        </dgm:presLayoutVars>
      </dgm:prSet>
      <dgm:spPr/>
      <dgm:t>
        <a:bodyPr/>
        <a:lstStyle/>
        <a:p>
          <a:endParaRPr lang="en-US"/>
        </a:p>
      </dgm:t>
    </dgm:pt>
    <dgm:pt modelId="{D2CD8714-2ABD-40FC-B95D-44FCF4C42787}" type="pres">
      <dgm:prSet presAssocID="{F9F5983E-3F42-4EFD-8AE1-4D28BE6D25D6}" presName="parentNode1" presStyleLbl="node1" presStyleIdx="2" presStyleCnt="3">
        <dgm:presLayoutVars>
          <dgm:chMax val="1"/>
          <dgm:bulletEnabled val="1"/>
        </dgm:presLayoutVars>
      </dgm:prSet>
      <dgm:spPr/>
      <dgm:t>
        <a:bodyPr/>
        <a:lstStyle/>
        <a:p>
          <a:endParaRPr lang="en-US"/>
        </a:p>
      </dgm:t>
    </dgm:pt>
    <dgm:pt modelId="{7C02B619-CAE6-42B2-96EA-2AD5CF2141D3}" type="pres">
      <dgm:prSet presAssocID="{F9F5983E-3F42-4EFD-8AE1-4D28BE6D25D6}" presName="connSite1" presStyleCnt="0"/>
      <dgm:spPr/>
    </dgm:pt>
  </dgm:ptLst>
  <dgm:cxnLst>
    <dgm:cxn modelId="{1143E455-FEBC-4008-AFA6-D678954A90F0}" type="presOf" srcId="{58F44667-CC8F-47A2-AB73-E47873759604}" destId="{6CF86E48-7708-460C-86A4-47EE8A57FF1A}" srcOrd="0" destOrd="0" presId="urn:microsoft.com/office/officeart/2005/8/layout/hProcess4"/>
    <dgm:cxn modelId="{9126B750-0CFE-43C7-8608-E9B1BA12F74B}" srcId="{3EC50CAC-7966-4264-8858-DDE9C3116231}" destId="{6B21B337-F2E0-4163-AFEA-EA81CA1FA2B8}" srcOrd="0" destOrd="0" parTransId="{10D108F8-F37C-458C-9E54-C758ED2A3BD4}" sibTransId="{AC404183-265E-4E1B-A6C4-3AEE39A65FFB}"/>
    <dgm:cxn modelId="{C1E02C14-425D-45CE-8620-19CF5130D884}" type="presOf" srcId="{51FDC934-2BA5-4687-93C5-3AD776340AE0}" destId="{A3B13CEA-CEE0-465E-95B3-B3A5D2927D82}" srcOrd="1" destOrd="0" presId="urn:microsoft.com/office/officeart/2005/8/layout/hProcess4"/>
    <dgm:cxn modelId="{B30B1CAF-D7A6-4551-8E36-FB6AB14120C9}" srcId="{58F44667-CC8F-47A2-AB73-E47873759604}" destId="{95F84556-F34B-4309-A253-3BB5ABA0DC43}" srcOrd="0" destOrd="0" parTransId="{B268586A-7009-40B2-AB8D-09556E8D31A0}" sibTransId="{4671C6A8-0F77-4DD5-AE3D-DE6748E003E6}"/>
    <dgm:cxn modelId="{9451C0B7-2D04-40E6-ABA3-59FF42201FDD}" srcId="{6B21B337-F2E0-4163-AFEA-EA81CA1FA2B8}" destId="{141C4211-260F-4EA5-87B6-E008B37AF6CB}" srcOrd="0" destOrd="0" parTransId="{085788C1-58E6-489B-9FBD-10E93E852880}" sibTransId="{76DC1602-16C9-4FDD-ADA4-55948E1C3A7A}"/>
    <dgm:cxn modelId="{4BF2BEBC-9F2D-4F05-B7B7-317D455DAD48}" type="presOf" srcId="{141C4211-260F-4EA5-87B6-E008B37AF6CB}" destId="{68BA140F-2E6E-4CEB-ACD8-0D89EB5B1C52}" srcOrd="0" destOrd="0" presId="urn:microsoft.com/office/officeart/2005/8/layout/hProcess4"/>
    <dgm:cxn modelId="{EF59D4CB-B9E7-491A-83A9-B50A45144725}" type="presOf" srcId="{95F84556-F34B-4309-A253-3BB5ABA0DC43}" destId="{E0A399DB-EF66-4401-90BE-ED95A602F989}" srcOrd="1" destOrd="0" presId="urn:microsoft.com/office/officeart/2005/8/layout/hProcess4"/>
    <dgm:cxn modelId="{E485631F-7079-4EC7-B8AF-DE3EBD97A0D4}" type="presOf" srcId="{51FDC934-2BA5-4687-93C5-3AD776340AE0}" destId="{13B956F5-16E4-4591-B8F8-5146083FB1FC}" srcOrd="0" destOrd="0" presId="urn:microsoft.com/office/officeart/2005/8/layout/hProcess4"/>
    <dgm:cxn modelId="{AD9F230B-BAC8-4C6E-8390-CACD3C17F495}" type="presOf" srcId="{3EC50CAC-7966-4264-8858-DDE9C3116231}" destId="{AA59C25B-6598-46FE-BD22-7A4389AF9BEF}" srcOrd="0" destOrd="0" presId="urn:microsoft.com/office/officeart/2005/8/layout/hProcess4"/>
    <dgm:cxn modelId="{CBFED114-9C76-4F6B-BEF6-61C544042BDD}" srcId="{3EC50CAC-7966-4264-8858-DDE9C3116231}" destId="{F9F5983E-3F42-4EFD-8AE1-4D28BE6D25D6}" srcOrd="2" destOrd="0" parTransId="{B978FF2C-F932-4C08-957A-9A385F557CFE}" sibTransId="{4812CF48-5205-446D-8155-7C375CD824C1}"/>
    <dgm:cxn modelId="{CEA65E9F-04C6-4A6E-A87F-A4A08B791C4E}" type="presOf" srcId="{6B21B337-F2E0-4163-AFEA-EA81CA1FA2B8}" destId="{BE1A807D-158D-4CBD-9365-F55BB72DA91D}" srcOrd="0" destOrd="0" presId="urn:microsoft.com/office/officeart/2005/8/layout/hProcess4"/>
    <dgm:cxn modelId="{DFC78063-7389-4758-978C-8C49EC83D8AD}" srcId="{3EC50CAC-7966-4264-8858-DDE9C3116231}" destId="{58F44667-CC8F-47A2-AB73-E47873759604}" srcOrd="1" destOrd="0" parTransId="{4069F5F7-EEB2-4638-9B34-49F189B8D836}" sibTransId="{11EE7D34-FE94-4D52-AEAE-99FA0AFCC819}"/>
    <dgm:cxn modelId="{6E9F3FCD-A504-4C78-8ECB-0F8E199ADD4C}" type="presOf" srcId="{141C4211-260F-4EA5-87B6-E008B37AF6CB}" destId="{EC391F0C-0196-49FF-AFF3-9F271A15C820}" srcOrd="1" destOrd="0" presId="urn:microsoft.com/office/officeart/2005/8/layout/hProcess4"/>
    <dgm:cxn modelId="{E4A1D07A-C68A-4401-A608-55DA26A9F660}" type="presOf" srcId="{F9F5983E-3F42-4EFD-8AE1-4D28BE6D25D6}" destId="{D2CD8714-2ABD-40FC-B95D-44FCF4C42787}" srcOrd="0" destOrd="0" presId="urn:microsoft.com/office/officeart/2005/8/layout/hProcess4"/>
    <dgm:cxn modelId="{1B817D28-5741-46B2-9447-E9431F9B21F2}" srcId="{F9F5983E-3F42-4EFD-8AE1-4D28BE6D25D6}" destId="{51FDC934-2BA5-4687-93C5-3AD776340AE0}" srcOrd="0" destOrd="0" parTransId="{85C1DEDE-1294-47F1-93D5-F4D626422030}" sibTransId="{51C75DE8-8365-4193-816A-1E85778CF2A2}"/>
    <dgm:cxn modelId="{C7069A7F-1088-43CD-9E27-59BD989CB095}" type="presOf" srcId="{95F84556-F34B-4309-A253-3BB5ABA0DC43}" destId="{9BA214EF-6566-419D-8896-D0AD8AEB1315}" srcOrd="0" destOrd="0" presId="urn:microsoft.com/office/officeart/2005/8/layout/hProcess4"/>
    <dgm:cxn modelId="{283C8A0E-0B85-47AE-B7E6-8E5DF493B936}" type="presOf" srcId="{AC404183-265E-4E1B-A6C4-3AEE39A65FFB}" destId="{3E68FF08-4390-479B-9123-8FAF4667C223}" srcOrd="0" destOrd="0" presId="urn:microsoft.com/office/officeart/2005/8/layout/hProcess4"/>
    <dgm:cxn modelId="{EF597741-7F9E-4CA2-BCEB-46FA08308654}" type="presOf" srcId="{11EE7D34-FE94-4D52-AEAE-99FA0AFCC819}" destId="{A7442186-9CE5-4006-AD0E-E66316BF960A}" srcOrd="0" destOrd="0" presId="urn:microsoft.com/office/officeart/2005/8/layout/hProcess4"/>
    <dgm:cxn modelId="{1539C17F-8E5E-4620-BDAC-DB9D016FC637}" type="presParOf" srcId="{AA59C25B-6598-46FE-BD22-7A4389AF9BEF}" destId="{DF707724-CD14-474C-A557-A28CA6E4B80A}" srcOrd="0" destOrd="0" presId="urn:microsoft.com/office/officeart/2005/8/layout/hProcess4"/>
    <dgm:cxn modelId="{66BC299A-C447-4F44-BCA3-8864D6ABC5F1}" type="presParOf" srcId="{AA59C25B-6598-46FE-BD22-7A4389AF9BEF}" destId="{9C5E7D1C-F74C-45DC-892A-B1CD67F10124}" srcOrd="1" destOrd="0" presId="urn:microsoft.com/office/officeart/2005/8/layout/hProcess4"/>
    <dgm:cxn modelId="{990717DA-858E-488D-AD64-3ECACAE98E7C}" type="presParOf" srcId="{AA59C25B-6598-46FE-BD22-7A4389AF9BEF}" destId="{C0D4BBC8-9A5D-4B34-AC17-15C5A4B15394}" srcOrd="2" destOrd="0" presId="urn:microsoft.com/office/officeart/2005/8/layout/hProcess4"/>
    <dgm:cxn modelId="{7948DF7C-624D-47E4-A698-B927CC485A5B}" type="presParOf" srcId="{C0D4BBC8-9A5D-4B34-AC17-15C5A4B15394}" destId="{2E9AEC31-97CD-4A7F-943B-826FD51B3A36}" srcOrd="0" destOrd="0" presId="urn:microsoft.com/office/officeart/2005/8/layout/hProcess4"/>
    <dgm:cxn modelId="{F3ACCCF4-DD98-47DC-9569-2DB2E33249CA}" type="presParOf" srcId="{2E9AEC31-97CD-4A7F-943B-826FD51B3A36}" destId="{2E788237-78E5-43CD-8CEE-C7D7A53C5202}" srcOrd="0" destOrd="0" presId="urn:microsoft.com/office/officeart/2005/8/layout/hProcess4"/>
    <dgm:cxn modelId="{B9A4A2C3-C2DD-4B46-82BC-88D4E1234ACA}" type="presParOf" srcId="{2E9AEC31-97CD-4A7F-943B-826FD51B3A36}" destId="{68BA140F-2E6E-4CEB-ACD8-0D89EB5B1C52}" srcOrd="1" destOrd="0" presId="urn:microsoft.com/office/officeart/2005/8/layout/hProcess4"/>
    <dgm:cxn modelId="{C49F42FE-7EFE-433D-8C56-7E2BFDD56858}" type="presParOf" srcId="{2E9AEC31-97CD-4A7F-943B-826FD51B3A36}" destId="{EC391F0C-0196-49FF-AFF3-9F271A15C820}" srcOrd="2" destOrd="0" presId="urn:microsoft.com/office/officeart/2005/8/layout/hProcess4"/>
    <dgm:cxn modelId="{CB4527B3-EB4A-43FA-B5DF-D95648433003}" type="presParOf" srcId="{2E9AEC31-97CD-4A7F-943B-826FD51B3A36}" destId="{BE1A807D-158D-4CBD-9365-F55BB72DA91D}" srcOrd="3" destOrd="0" presId="urn:microsoft.com/office/officeart/2005/8/layout/hProcess4"/>
    <dgm:cxn modelId="{5C610CC7-767C-41AE-AE53-6F12FF3EB2DE}" type="presParOf" srcId="{2E9AEC31-97CD-4A7F-943B-826FD51B3A36}" destId="{3F6E53B3-060C-4B4E-8D6F-0273887BF175}" srcOrd="4" destOrd="0" presId="urn:microsoft.com/office/officeart/2005/8/layout/hProcess4"/>
    <dgm:cxn modelId="{4AFEF954-DA3F-4D74-8386-042B6A4CB644}" type="presParOf" srcId="{C0D4BBC8-9A5D-4B34-AC17-15C5A4B15394}" destId="{3E68FF08-4390-479B-9123-8FAF4667C223}" srcOrd="1" destOrd="0" presId="urn:microsoft.com/office/officeart/2005/8/layout/hProcess4"/>
    <dgm:cxn modelId="{5A8692D0-90EC-453A-B766-B0AD0BD14230}" type="presParOf" srcId="{C0D4BBC8-9A5D-4B34-AC17-15C5A4B15394}" destId="{7690CAF3-3CF1-4254-BBEC-BB913D18258F}" srcOrd="2" destOrd="0" presId="urn:microsoft.com/office/officeart/2005/8/layout/hProcess4"/>
    <dgm:cxn modelId="{DD1FF3F2-51A4-4EF7-BA0A-10A25A512BC5}" type="presParOf" srcId="{7690CAF3-3CF1-4254-BBEC-BB913D18258F}" destId="{343D1D42-F9A4-47D4-9C29-C763E8CEAB82}" srcOrd="0" destOrd="0" presId="urn:microsoft.com/office/officeart/2005/8/layout/hProcess4"/>
    <dgm:cxn modelId="{1F230615-38B5-4597-A667-3A9E304A2171}" type="presParOf" srcId="{7690CAF3-3CF1-4254-BBEC-BB913D18258F}" destId="{9BA214EF-6566-419D-8896-D0AD8AEB1315}" srcOrd="1" destOrd="0" presId="urn:microsoft.com/office/officeart/2005/8/layout/hProcess4"/>
    <dgm:cxn modelId="{EEEFAF96-A52E-4AC1-9B5C-B25D109CD0F8}" type="presParOf" srcId="{7690CAF3-3CF1-4254-BBEC-BB913D18258F}" destId="{E0A399DB-EF66-4401-90BE-ED95A602F989}" srcOrd="2" destOrd="0" presId="urn:microsoft.com/office/officeart/2005/8/layout/hProcess4"/>
    <dgm:cxn modelId="{4A886ADB-4554-4C56-950C-997FB6D6068A}" type="presParOf" srcId="{7690CAF3-3CF1-4254-BBEC-BB913D18258F}" destId="{6CF86E48-7708-460C-86A4-47EE8A57FF1A}" srcOrd="3" destOrd="0" presId="urn:microsoft.com/office/officeart/2005/8/layout/hProcess4"/>
    <dgm:cxn modelId="{CDD5BD86-A0FB-4183-8A22-893D161E1EEF}" type="presParOf" srcId="{7690CAF3-3CF1-4254-BBEC-BB913D18258F}" destId="{45AD527D-CD5D-4B72-8501-06D485239D62}" srcOrd="4" destOrd="0" presId="urn:microsoft.com/office/officeart/2005/8/layout/hProcess4"/>
    <dgm:cxn modelId="{F6880E8F-27E8-4026-91FF-782D796EFC1F}" type="presParOf" srcId="{C0D4BBC8-9A5D-4B34-AC17-15C5A4B15394}" destId="{A7442186-9CE5-4006-AD0E-E66316BF960A}" srcOrd="3" destOrd="0" presId="urn:microsoft.com/office/officeart/2005/8/layout/hProcess4"/>
    <dgm:cxn modelId="{28F8E00E-CC2B-4B87-9A73-080523FD0602}" type="presParOf" srcId="{C0D4BBC8-9A5D-4B34-AC17-15C5A4B15394}" destId="{A54B6140-A1F9-40EB-AEA3-CDBACE5A8628}" srcOrd="4" destOrd="0" presId="urn:microsoft.com/office/officeart/2005/8/layout/hProcess4"/>
    <dgm:cxn modelId="{5E1A23A3-BFCB-4529-9CB4-C88EF1F61962}" type="presParOf" srcId="{A54B6140-A1F9-40EB-AEA3-CDBACE5A8628}" destId="{43A85FD2-F753-49B1-9FE6-41319D35A623}" srcOrd="0" destOrd="0" presId="urn:microsoft.com/office/officeart/2005/8/layout/hProcess4"/>
    <dgm:cxn modelId="{ABF561B9-1BED-494C-8A35-3FF13D6E5F85}" type="presParOf" srcId="{A54B6140-A1F9-40EB-AEA3-CDBACE5A8628}" destId="{13B956F5-16E4-4591-B8F8-5146083FB1FC}" srcOrd="1" destOrd="0" presId="urn:microsoft.com/office/officeart/2005/8/layout/hProcess4"/>
    <dgm:cxn modelId="{3B7A5674-2CB7-409A-A92D-C59849229C3B}" type="presParOf" srcId="{A54B6140-A1F9-40EB-AEA3-CDBACE5A8628}" destId="{A3B13CEA-CEE0-465E-95B3-B3A5D2927D82}" srcOrd="2" destOrd="0" presId="urn:microsoft.com/office/officeart/2005/8/layout/hProcess4"/>
    <dgm:cxn modelId="{3A918B47-7B67-4E87-A867-2B4B49D54EC4}" type="presParOf" srcId="{A54B6140-A1F9-40EB-AEA3-CDBACE5A8628}" destId="{D2CD8714-2ABD-40FC-B95D-44FCF4C42787}" srcOrd="3" destOrd="0" presId="urn:microsoft.com/office/officeart/2005/8/layout/hProcess4"/>
    <dgm:cxn modelId="{55448A62-FBA8-432D-A93B-18B20AB1EA78}" type="presParOf" srcId="{A54B6140-A1F9-40EB-AEA3-CDBACE5A8628}" destId="{7C02B619-CAE6-42B2-96EA-2AD5CF2141D3}"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0E62B8-80AF-4D10-B3A2-F6C59A3BB419}" type="doc">
      <dgm:prSet loTypeId="urn:microsoft.com/office/officeart/2005/8/layout/chart3" loCatId="relationship" qsTypeId="urn:microsoft.com/office/officeart/2005/8/quickstyle/simple1" qsCatId="simple" csTypeId="urn:microsoft.com/office/officeart/2005/8/colors/colorful4" csCatId="colorful" phldr="1"/>
      <dgm:spPr/>
    </dgm:pt>
    <dgm:pt modelId="{7BA067DA-BF53-4B6C-ACCC-591A4E94DB27}">
      <dgm:prSet phldrT="[Text]"/>
      <dgm:spPr/>
      <dgm:t>
        <a:bodyPr/>
        <a:lstStyle/>
        <a:p>
          <a:r>
            <a:rPr lang="en-US" dirty="0" smtClean="0"/>
            <a:t>State</a:t>
          </a:r>
          <a:endParaRPr lang="en-US" dirty="0"/>
        </a:p>
      </dgm:t>
    </dgm:pt>
    <dgm:pt modelId="{D4F5A1BA-0297-4943-A50B-F732C22A45D3}" type="parTrans" cxnId="{56624C1D-DCB1-41CC-81E5-E78937ACD22F}">
      <dgm:prSet/>
      <dgm:spPr/>
      <dgm:t>
        <a:bodyPr/>
        <a:lstStyle/>
        <a:p>
          <a:endParaRPr lang="en-US"/>
        </a:p>
      </dgm:t>
    </dgm:pt>
    <dgm:pt modelId="{BB0FEA95-D17C-447E-A5EA-FE7C676814C1}" type="sibTrans" cxnId="{56624C1D-DCB1-41CC-81E5-E78937ACD22F}">
      <dgm:prSet/>
      <dgm:spPr/>
      <dgm:t>
        <a:bodyPr/>
        <a:lstStyle/>
        <a:p>
          <a:endParaRPr lang="en-US"/>
        </a:p>
      </dgm:t>
    </dgm:pt>
    <dgm:pt modelId="{788AC15B-3A37-4368-9F6E-6C98DDED315E}">
      <dgm:prSet phldrT="[Text]"/>
      <dgm:spPr/>
      <dgm:t>
        <a:bodyPr/>
        <a:lstStyle/>
        <a:p>
          <a:r>
            <a:rPr lang="en-US" dirty="0" smtClean="0"/>
            <a:t>SNAP-Ed</a:t>
          </a:r>
          <a:endParaRPr lang="en-US" dirty="0"/>
        </a:p>
      </dgm:t>
    </dgm:pt>
    <dgm:pt modelId="{2094C500-B5A0-4E5E-8183-43E77D124641}" type="parTrans" cxnId="{AB6906C1-053C-4BEB-B02A-592EA47F60DF}">
      <dgm:prSet/>
      <dgm:spPr/>
      <dgm:t>
        <a:bodyPr/>
        <a:lstStyle/>
        <a:p>
          <a:endParaRPr lang="en-US"/>
        </a:p>
      </dgm:t>
    </dgm:pt>
    <dgm:pt modelId="{041CC167-507D-493A-8240-A3B6AB01245B}" type="sibTrans" cxnId="{AB6906C1-053C-4BEB-B02A-592EA47F60DF}">
      <dgm:prSet/>
      <dgm:spPr/>
      <dgm:t>
        <a:bodyPr/>
        <a:lstStyle/>
        <a:p>
          <a:endParaRPr lang="en-US"/>
        </a:p>
      </dgm:t>
    </dgm:pt>
    <dgm:pt modelId="{F36D7932-9509-41C8-A305-BEADD658E500}">
      <dgm:prSet phldrT="[Text]"/>
      <dgm:spPr/>
      <dgm:t>
        <a:bodyPr/>
        <a:lstStyle/>
        <a:p>
          <a:r>
            <a:rPr lang="en-US" dirty="0" smtClean="0"/>
            <a:t>Agents</a:t>
          </a:r>
          <a:endParaRPr lang="en-US" dirty="0"/>
        </a:p>
      </dgm:t>
    </dgm:pt>
    <dgm:pt modelId="{0483637E-18EB-4E06-A04B-4ABD627AD6A1}" type="parTrans" cxnId="{D242C633-657B-4EF7-9899-DB5BCEED5F4A}">
      <dgm:prSet/>
      <dgm:spPr/>
      <dgm:t>
        <a:bodyPr/>
        <a:lstStyle/>
        <a:p>
          <a:endParaRPr lang="en-US"/>
        </a:p>
      </dgm:t>
    </dgm:pt>
    <dgm:pt modelId="{F41BCF33-630F-4329-B11B-A982D83BFF21}" type="sibTrans" cxnId="{D242C633-657B-4EF7-9899-DB5BCEED5F4A}">
      <dgm:prSet/>
      <dgm:spPr/>
      <dgm:t>
        <a:bodyPr/>
        <a:lstStyle/>
        <a:p>
          <a:endParaRPr lang="en-US"/>
        </a:p>
      </dgm:t>
    </dgm:pt>
    <dgm:pt modelId="{A30C52C9-E0B4-4C8C-B797-B7770D7E12E6}">
      <dgm:prSet phldrT="[Text]"/>
      <dgm:spPr/>
      <dgm:t>
        <a:bodyPr/>
        <a:lstStyle/>
        <a:p>
          <a:r>
            <a:rPr lang="en-US" dirty="0" smtClean="0"/>
            <a:t>EFNEP</a:t>
          </a:r>
          <a:endParaRPr lang="en-US" dirty="0"/>
        </a:p>
      </dgm:t>
    </dgm:pt>
    <dgm:pt modelId="{DD89621A-7A3E-4894-BF81-5DD79602E112}" type="parTrans" cxnId="{3204CB3C-4B4B-4C36-93AB-DC26858566B9}">
      <dgm:prSet/>
      <dgm:spPr/>
      <dgm:t>
        <a:bodyPr/>
        <a:lstStyle/>
        <a:p>
          <a:endParaRPr lang="en-US"/>
        </a:p>
      </dgm:t>
    </dgm:pt>
    <dgm:pt modelId="{7005D878-0B81-4DBB-967C-63169CF7B087}" type="sibTrans" cxnId="{3204CB3C-4B4B-4C36-93AB-DC26858566B9}">
      <dgm:prSet/>
      <dgm:spPr/>
      <dgm:t>
        <a:bodyPr/>
        <a:lstStyle/>
        <a:p>
          <a:endParaRPr lang="en-US"/>
        </a:p>
      </dgm:t>
    </dgm:pt>
    <dgm:pt modelId="{0A8188DC-D17A-4F2C-9F27-4745ADC8F18A}" type="pres">
      <dgm:prSet presAssocID="{6E0E62B8-80AF-4D10-B3A2-F6C59A3BB419}" presName="compositeShape" presStyleCnt="0">
        <dgm:presLayoutVars>
          <dgm:chMax val="7"/>
          <dgm:dir/>
          <dgm:resizeHandles val="exact"/>
        </dgm:presLayoutVars>
      </dgm:prSet>
      <dgm:spPr/>
    </dgm:pt>
    <dgm:pt modelId="{7AC6DB6C-122D-46E3-AC44-95012711B0BC}" type="pres">
      <dgm:prSet presAssocID="{6E0E62B8-80AF-4D10-B3A2-F6C59A3BB419}" presName="wedge1" presStyleLbl="node1" presStyleIdx="0" presStyleCnt="4"/>
      <dgm:spPr/>
      <dgm:t>
        <a:bodyPr/>
        <a:lstStyle/>
        <a:p>
          <a:endParaRPr lang="en-US"/>
        </a:p>
      </dgm:t>
    </dgm:pt>
    <dgm:pt modelId="{BC204CE1-B371-4E4B-9D22-41147DA3455A}" type="pres">
      <dgm:prSet presAssocID="{6E0E62B8-80AF-4D10-B3A2-F6C59A3BB419}" presName="wedge1Tx" presStyleLbl="node1" presStyleIdx="0" presStyleCnt="4">
        <dgm:presLayoutVars>
          <dgm:chMax val="0"/>
          <dgm:chPref val="0"/>
          <dgm:bulletEnabled val="1"/>
        </dgm:presLayoutVars>
      </dgm:prSet>
      <dgm:spPr/>
      <dgm:t>
        <a:bodyPr/>
        <a:lstStyle/>
        <a:p>
          <a:endParaRPr lang="en-US"/>
        </a:p>
      </dgm:t>
    </dgm:pt>
    <dgm:pt modelId="{A9E7E266-DD9B-4A68-BBC5-A9BC7AC91BF7}" type="pres">
      <dgm:prSet presAssocID="{6E0E62B8-80AF-4D10-B3A2-F6C59A3BB419}" presName="wedge2" presStyleLbl="node1" presStyleIdx="1" presStyleCnt="4"/>
      <dgm:spPr/>
      <dgm:t>
        <a:bodyPr/>
        <a:lstStyle/>
        <a:p>
          <a:endParaRPr lang="en-US"/>
        </a:p>
      </dgm:t>
    </dgm:pt>
    <dgm:pt modelId="{85F2E12B-BFA2-4A79-A228-CCDA9F2BCD2B}" type="pres">
      <dgm:prSet presAssocID="{6E0E62B8-80AF-4D10-B3A2-F6C59A3BB419}" presName="wedge2Tx" presStyleLbl="node1" presStyleIdx="1" presStyleCnt="4">
        <dgm:presLayoutVars>
          <dgm:chMax val="0"/>
          <dgm:chPref val="0"/>
          <dgm:bulletEnabled val="1"/>
        </dgm:presLayoutVars>
      </dgm:prSet>
      <dgm:spPr/>
      <dgm:t>
        <a:bodyPr/>
        <a:lstStyle/>
        <a:p>
          <a:endParaRPr lang="en-US"/>
        </a:p>
      </dgm:t>
    </dgm:pt>
    <dgm:pt modelId="{C9C0D17D-DCDD-4F4A-AC9B-CDD26D716F4C}" type="pres">
      <dgm:prSet presAssocID="{6E0E62B8-80AF-4D10-B3A2-F6C59A3BB419}" presName="wedge3" presStyleLbl="node1" presStyleIdx="2" presStyleCnt="4"/>
      <dgm:spPr/>
      <dgm:t>
        <a:bodyPr/>
        <a:lstStyle/>
        <a:p>
          <a:endParaRPr lang="en-US"/>
        </a:p>
      </dgm:t>
    </dgm:pt>
    <dgm:pt modelId="{6C62056E-FB32-4AEE-9FD5-FFDEBE2512A0}" type="pres">
      <dgm:prSet presAssocID="{6E0E62B8-80AF-4D10-B3A2-F6C59A3BB419}" presName="wedge3Tx" presStyleLbl="node1" presStyleIdx="2" presStyleCnt="4">
        <dgm:presLayoutVars>
          <dgm:chMax val="0"/>
          <dgm:chPref val="0"/>
          <dgm:bulletEnabled val="1"/>
        </dgm:presLayoutVars>
      </dgm:prSet>
      <dgm:spPr/>
      <dgm:t>
        <a:bodyPr/>
        <a:lstStyle/>
        <a:p>
          <a:endParaRPr lang="en-US"/>
        </a:p>
      </dgm:t>
    </dgm:pt>
    <dgm:pt modelId="{9C339592-4673-46D9-A0B1-8B6A0576BABB}" type="pres">
      <dgm:prSet presAssocID="{6E0E62B8-80AF-4D10-B3A2-F6C59A3BB419}" presName="wedge4" presStyleLbl="node1" presStyleIdx="3" presStyleCnt="4"/>
      <dgm:spPr/>
      <dgm:t>
        <a:bodyPr/>
        <a:lstStyle/>
        <a:p>
          <a:endParaRPr lang="en-US"/>
        </a:p>
      </dgm:t>
    </dgm:pt>
    <dgm:pt modelId="{81E97B8C-84FF-46CC-9063-89F98E576C67}" type="pres">
      <dgm:prSet presAssocID="{6E0E62B8-80AF-4D10-B3A2-F6C59A3BB419}" presName="wedge4Tx" presStyleLbl="node1" presStyleIdx="3" presStyleCnt="4">
        <dgm:presLayoutVars>
          <dgm:chMax val="0"/>
          <dgm:chPref val="0"/>
          <dgm:bulletEnabled val="1"/>
        </dgm:presLayoutVars>
      </dgm:prSet>
      <dgm:spPr/>
      <dgm:t>
        <a:bodyPr/>
        <a:lstStyle/>
        <a:p>
          <a:endParaRPr lang="en-US"/>
        </a:p>
      </dgm:t>
    </dgm:pt>
  </dgm:ptLst>
  <dgm:cxnLst>
    <dgm:cxn modelId="{1505DF4E-78D3-43F6-A4D8-7BF9670EF7CF}" type="presOf" srcId="{A30C52C9-E0B4-4C8C-B797-B7770D7E12E6}" destId="{9C339592-4673-46D9-A0B1-8B6A0576BABB}" srcOrd="0" destOrd="0" presId="urn:microsoft.com/office/officeart/2005/8/layout/chart3"/>
    <dgm:cxn modelId="{3204CB3C-4B4B-4C36-93AB-DC26858566B9}" srcId="{6E0E62B8-80AF-4D10-B3A2-F6C59A3BB419}" destId="{A30C52C9-E0B4-4C8C-B797-B7770D7E12E6}" srcOrd="3" destOrd="0" parTransId="{DD89621A-7A3E-4894-BF81-5DD79602E112}" sibTransId="{7005D878-0B81-4DBB-967C-63169CF7B087}"/>
    <dgm:cxn modelId="{D242C633-657B-4EF7-9899-DB5BCEED5F4A}" srcId="{6E0E62B8-80AF-4D10-B3A2-F6C59A3BB419}" destId="{F36D7932-9509-41C8-A305-BEADD658E500}" srcOrd="2" destOrd="0" parTransId="{0483637E-18EB-4E06-A04B-4ABD627AD6A1}" sibTransId="{F41BCF33-630F-4329-B11B-A982D83BFF21}"/>
    <dgm:cxn modelId="{8AB550C9-FC69-47B1-9CA4-A2AEA68B1364}" type="presOf" srcId="{788AC15B-3A37-4368-9F6E-6C98DDED315E}" destId="{A9E7E266-DD9B-4A68-BBC5-A9BC7AC91BF7}" srcOrd="0" destOrd="0" presId="urn:microsoft.com/office/officeart/2005/8/layout/chart3"/>
    <dgm:cxn modelId="{AB6906C1-053C-4BEB-B02A-592EA47F60DF}" srcId="{6E0E62B8-80AF-4D10-B3A2-F6C59A3BB419}" destId="{788AC15B-3A37-4368-9F6E-6C98DDED315E}" srcOrd="1" destOrd="0" parTransId="{2094C500-B5A0-4E5E-8183-43E77D124641}" sibTransId="{041CC167-507D-493A-8240-A3B6AB01245B}"/>
    <dgm:cxn modelId="{C04D16F7-592F-42BC-81F2-BE7D927FC56D}" type="presOf" srcId="{A30C52C9-E0B4-4C8C-B797-B7770D7E12E6}" destId="{81E97B8C-84FF-46CC-9063-89F98E576C67}" srcOrd="1" destOrd="0" presId="urn:microsoft.com/office/officeart/2005/8/layout/chart3"/>
    <dgm:cxn modelId="{CEA562F7-FB22-4800-B971-12947230993F}" type="presOf" srcId="{6E0E62B8-80AF-4D10-B3A2-F6C59A3BB419}" destId="{0A8188DC-D17A-4F2C-9F27-4745ADC8F18A}" srcOrd="0" destOrd="0" presId="urn:microsoft.com/office/officeart/2005/8/layout/chart3"/>
    <dgm:cxn modelId="{56624C1D-DCB1-41CC-81E5-E78937ACD22F}" srcId="{6E0E62B8-80AF-4D10-B3A2-F6C59A3BB419}" destId="{7BA067DA-BF53-4B6C-ACCC-591A4E94DB27}" srcOrd="0" destOrd="0" parTransId="{D4F5A1BA-0297-4943-A50B-F732C22A45D3}" sibTransId="{BB0FEA95-D17C-447E-A5EA-FE7C676814C1}"/>
    <dgm:cxn modelId="{BEB9D140-7A1E-4BB2-ADF4-F553F933246D}" type="presOf" srcId="{F36D7932-9509-41C8-A305-BEADD658E500}" destId="{C9C0D17D-DCDD-4F4A-AC9B-CDD26D716F4C}" srcOrd="0" destOrd="0" presId="urn:microsoft.com/office/officeart/2005/8/layout/chart3"/>
    <dgm:cxn modelId="{49C8BD40-0797-4EE4-80DA-BC7D9548FB8B}" type="presOf" srcId="{7BA067DA-BF53-4B6C-ACCC-591A4E94DB27}" destId="{BC204CE1-B371-4E4B-9D22-41147DA3455A}" srcOrd="1" destOrd="0" presId="urn:microsoft.com/office/officeart/2005/8/layout/chart3"/>
    <dgm:cxn modelId="{85B67C0E-B7EC-437D-A469-67AB61F6BFD3}" type="presOf" srcId="{788AC15B-3A37-4368-9F6E-6C98DDED315E}" destId="{85F2E12B-BFA2-4A79-A228-CCDA9F2BCD2B}" srcOrd="1" destOrd="0" presId="urn:microsoft.com/office/officeart/2005/8/layout/chart3"/>
    <dgm:cxn modelId="{7A292260-869C-468B-BCE4-04333798D18B}" type="presOf" srcId="{7BA067DA-BF53-4B6C-ACCC-591A4E94DB27}" destId="{7AC6DB6C-122D-46E3-AC44-95012711B0BC}" srcOrd="0" destOrd="0" presId="urn:microsoft.com/office/officeart/2005/8/layout/chart3"/>
    <dgm:cxn modelId="{16D1CE5C-051E-4D19-A581-0770C462AB46}" type="presOf" srcId="{F36D7932-9509-41C8-A305-BEADD658E500}" destId="{6C62056E-FB32-4AEE-9FD5-FFDEBE2512A0}" srcOrd="1" destOrd="0" presId="urn:microsoft.com/office/officeart/2005/8/layout/chart3"/>
    <dgm:cxn modelId="{5E4A957A-4B66-4AED-94EF-6A38EC62A192}" type="presParOf" srcId="{0A8188DC-D17A-4F2C-9F27-4745ADC8F18A}" destId="{7AC6DB6C-122D-46E3-AC44-95012711B0BC}" srcOrd="0" destOrd="0" presId="urn:microsoft.com/office/officeart/2005/8/layout/chart3"/>
    <dgm:cxn modelId="{69F450EC-D550-434A-A414-1CEB4E55DB51}" type="presParOf" srcId="{0A8188DC-D17A-4F2C-9F27-4745ADC8F18A}" destId="{BC204CE1-B371-4E4B-9D22-41147DA3455A}" srcOrd="1" destOrd="0" presId="urn:microsoft.com/office/officeart/2005/8/layout/chart3"/>
    <dgm:cxn modelId="{52DAAFF7-6008-4756-8696-15776D21133A}" type="presParOf" srcId="{0A8188DC-D17A-4F2C-9F27-4745ADC8F18A}" destId="{A9E7E266-DD9B-4A68-BBC5-A9BC7AC91BF7}" srcOrd="2" destOrd="0" presId="urn:microsoft.com/office/officeart/2005/8/layout/chart3"/>
    <dgm:cxn modelId="{E653D23F-789E-4544-B9A5-335BE24B85F8}" type="presParOf" srcId="{0A8188DC-D17A-4F2C-9F27-4745ADC8F18A}" destId="{85F2E12B-BFA2-4A79-A228-CCDA9F2BCD2B}" srcOrd="3" destOrd="0" presId="urn:microsoft.com/office/officeart/2005/8/layout/chart3"/>
    <dgm:cxn modelId="{83313A92-557B-4995-91A0-7464FE7AD996}" type="presParOf" srcId="{0A8188DC-D17A-4F2C-9F27-4745ADC8F18A}" destId="{C9C0D17D-DCDD-4F4A-AC9B-CDD26D716F4C}" srcOrd="4" destOrd="0" presId="urn:microsoft.com/office/officeart/2005/8/layout/chart3"/>
    <dgm:cxn modelId="{9266ABD5-6FE0-440C-8E30-98AB1E0EDE66}" type="presParOf" srcId="{0A8188DC-D17A-4F2C-9F27-4745ADC8F18A}" destId="{6C62056E-FB32-4AEE-9FD5-FFDEBE2512A0}" srcOrd="5" destOrd="0" presId="urn:microsoft.com/office/officeart/2005/8/layout/chart3"/>
    <dgm:cxn modelId="{4AA54521-775E-4D76-85E5-F79DCC44771D}" type="presParOf" srcId="{0A8188DC-D17A-4F2C-9F27-4745ADC8F18A}" destId="{9C339592-4673-46D9-A0B1-8B6A0576BABB}" srcOrd="6" destOrd="0" presId="urn:microsoft.com/office/officeart/2005/8/layout/chart3"/>
    <dgm:cxn modelId="{528EF79D-51CE-4A69-8391-8169550F6E11}" type="presParOf" srcId="{0A8188DC-D17A-4F2C-9F27-4745ADC8F18A}" destId="{81E97B8C-84FF-46CC-9063-89F98E576C67}"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F5464-30C9-46F1-820B-FEC0BE2B7A29}">
      <dsp:nvSpPr>
        <dsp:cNvPr id="0" name=""/>
        <dsp:cNvSpPr/>
      </dsp:nvSpPr>
      <dsp:spPr>
        <a:xfrm>
          <a:off x="2494828" y="2185470"/>
          <a:ext cx="2671131" cy="2671131"/>
        </a:xfrm>
        <a:prstGeom prst="gear9">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Environment</a:t>
          </a:r>
          <a:endParaRPr lang="en-US" sz="2000" kern="1200" dirty="0"/>
        </a:p>
      </dsp:txBody>
      <dsp:txXfrm>
        <a:off x="3031844" y="2811170"/>
        <a:ext cx="1597099" cy="1373016"/>
      </dsp:txXfrm>
    </dsp:sp>
    <dsp:sp modelId="{9FFAE8D4-4BB9-44DB-B255-BB9D9EDF4C97}">
      <dsp:nvSpPr>
        <dsp:cNvPr id="0" name=""/>
        <dsp:cNvSpPr/>
      </dsp:nvSpPr>
      <dsp:spPr>
        <a:xfrm>
          <a:off x="928829" y="1554112"/>
          <a:ext cx="1942640" cy="1942640"/>
        </a:xfrm>
        <a:prstGeom prst="gear6">
          <a:avLst/>
        </a:prstGeom>
        <a:solidFill>
          <a:schemeClr val="accent4">
            <a:hueOff val="-2232386"/>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Systems</a:t>
          </a:r>
          <a:endParaRPr lang="en-US" sz="2000" kern="1200" dirty="0"/>
        </a:p>
      </dsp:txBody>
      <dsp:txXfrm>
        <a:off x="1417894" y="2046133"/>
        <a:ext cx="964510" cy="958598"/>
      </dsp:txXfrm>
    </dsp:sp>
    <dsp:sp modelId="{E2701FB1-96EC-47BF-8A28-D3432FCB001D}">
      <dsp:nvSpPr>
        <dsp:cNvPr id="0" name=""/>
        <dsp:cNvSpPr/>
      </dsp:nvSpPr>
      <dsp:spPr>
        <a:xfrm rot="20700000">
          <a:off x="2001194" y="213888"/>
          <a:ext cx="1903391" cy="1903391"/>
        </a:xfrm>
        <a:prstGeom prst="gear6">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Policy</a:t>
          </a:r>
          <a:endParaRPr lang="en-US" sz="2000" kern="1200" dirty="0"/>
        </a:p>
      </dsp:txBody>
      <dsp:txXfrm rot="-20700000">
        <a:off x="2418663" y="631358"/>
        <a:ext cx="1068452" cy="1068452"/>
      </dsp:txXfrm>
    </dsp:sp>
    <dsp:sp modelId="{862B5FC4-12F5-4FBF-AFCE-109F88448156}">
      <dsp:nvSpPr>
        <dsp:cNvPr id="0" name=""/>
        <dsp:cNvSpPr/>
      </dsp:nvSpPr>
      <dsp:spPr>
        <a:xfrm>
          <a:off x="2284887" y="1778216"/>
          <a:ext cx="3419047" cy="3419047"/>
        </a:xfrm>
        <a:prstGeom prst="circularArrow">
          <a:avLst>
            <a:gd name="adj1" fmla="val 4687"/>
            <a:gd name="adj2" fmla="val 299029"/>
            <a:gd name="adj3" fmla="val 2529994"/>
            <a:gd name="adj4" fmla="val 15831804"/>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E175B6-B6BD-4A88-8EC0-248AC20F804A}">
      <dsp:nvSpPr>
        <dsp:cNvPr id="0" name=""/>
        <dsp:cNvSpPr/>
      </dsp:nvSpPr>
      <dsp:spPr>
        <a:xfrm>
          <a:off x="584791" y="1121437"/>
          <a:ext cx="2484151" cy="2484151"/>
        </a:xfrm>
        <a:prstGeom prst="leftCircularArrow">
          <a:avLst>
            <a:gd name="adj1" fmla="val 6452"/>
            <a:gd name="adj2" fmla="val 429999"/>
            <a:gd name="adj3" fmla="val 10489124"/>
            <a:gd name="adj4" fmla="val 14837806"/>
            <a:gd name="adj5" fmla="val 7527"/>
          </a:avLst>
        </a:prstGeom>
        <a:solidFill>
          <a:schemeClr val="accent4">
            <a:hueOff val="-2232386"/>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19498D-39B9-4732-A09A-66218A27868B}">
      <dsp:nvSpPr>
        <dsp:cNvPr id="0" name=""/>
        <dsp:cNvSpPr/>
      </dsp:nvSpPr>
      <dsp:spPr>
        <a:xfrm>
          <a:off x="1576632" y="-205867"/>
          <a:ext cx="2678416" cy="2678416"/>
        </a:xfrm>
        <a:prstGeom prst="circularArrow">
          <a:avLst>
            <a:gd name="adj1" fmla="val 5984"/>
            <a:gd name="adj2" fmla="val 394124"/>
            <a:gd name="adj3" fmla="val 13313824"/>
            <a:gd name="adj4" fmla="val 10508221"/>
            <a:gd name="adj5" fmla="val 6981"/>
          </a:avLst>
        </a:prstGeom>
        <a:solidFill>
          <a:schemeClr val="accent4">
            <a:hueOff val="-4464771"/>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66582-C5C9-4D96-8D09-FBE989C19197}">
      <dsp:nvSpPr>
        <dsp:cNvPr id="0" name=""/>
        <dsp:cNvSpPr/>
      </dsp:nvSpPr>
      <dsp:spPr>
        <a:xfrm>
          <a:off x="6203409" y="1125349"/>
          <a:ext cx="2706036" cy="270653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5B77C3-ADEB-4DF1-887A-5A94F7828FCE}">
      <dsp:nvSpPr>
        <dsp:cNvPr id="0" name=""/>
        <dsp:cNvSpPr/>
      </dsp:nvSpPr>
      <dsp:spPr>
        <a:xfrm>
          <a:off x="6293258" y="1215583"/>
          <a:ext cx="2526338" cy="2526069"/>
        </a:xfrm>
        <a:prstGeom prst="ellipse">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Example</a:t>
          </a:r>
          <a:r>
            <a:rPr lang="en-US" sz="1300" kern="1200" dirty="0" smtClean="0"/>
            <a:t>: Adding a tax on unhealthy food, passing a law allowing residents to plant community gardens in vacant lots, schools establishing a policy that prohibits junk food in schools fundraising </a:t>
          </a:r>
          <a:endParaRPr lang="en-US" sz="1300" kern="1200" dirty="0"/>
        </a:p>
      </dsp:txBody>
      <dsp:txXfrm>
        <a:off x="6654415" y="1576518"/>
        <a:ext cx="1804024" cy="1804199"/>
      </dsp:txXfrm>
    </dsp:sp>
    <dsp:sp modelId="{7E1FA4EA-220B-4D1D-A24D-70422C0BEDEA}">
      <dsp:nvSpPr>
        <dsp:cNvPr id="0" name=""/>
        <dsp:cNvSpPr/>
      </dsp:nvSpPr>
      <dsp:spPr>
        <a:xfrm rot="2700000">
          <a:off x="3409902" y="1128621"/>
          <a:ext cx="2699518" cy="2699518"/>
        </a:xfrm>
        <a:prstGeom prst="teardrop">
          <a:avLst>
            <a:gd name="adj" fmla="val 100000"/>
          </a:avLst>
        </a:prstGeom>
        <a:solidFill>
          <a:schemeClr val="accent4">
            <a:hueOff val="-2232386"/>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28C64-CFA8-45E1-82E5-95389EA25214}">
      <dsp:nvSpPr>
        <dsp:cNvPr id="0" name=""/>
        <dsp:cNvSpPr/>
      </dsp:nvSpPr>
      <dsp:spPr>
        <a:xfrm>
          <a:off x="3496491" y="1215583"/>
          <a:ext cx="2526338" cy="2526069"/>
        </a:xfrm>
        <a:prstGeom prst="ellipse">
          <a:avLst/>
        </a:prstGeom>
        <a:solidFill>
          <a:schemeClr val="lt1">
            <a:alpha val="90000"/>
            <a:hueOff val="0"/>
            <a:satOff val="0"/>
            <a:lumOff val="0"/>
            <a:alphaOff val="0"/>
          </a:schemeClr>
        </a:solidFill>
        <a:ln w="25400" cap="flat" cmpd="sng" algn="ctr">
          <a:solidFill>
            <a:schemeClr val="accent4">
              <a:hueOff val="-2232386"/>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Government</a:t>
          </a:r>
        </a:p>
        <a:p>
          <a:pPr lvl="0" algn="ctr" defTabSz="577850">
            <a:lnSpc>
              <a:spcPct val="90000"/>
            </a:lnSpc>
            <a:spcBef>
              <a:spcPct val="0"/>
            </a:spcBef>
            <a:spcAft>
              <a:spcPct val="35000"/>
            </a:spcAft>
          </a:pPr>
          <a:r>
            <a:rPr lang="en-US" sz="1300" kern="1200" dirty="0" smtClean="0"/>
            <a:t> Schools</a:t>
          </a:r>
        </a:p>
        <a:p>
          <a:pPr lvl="0" algn="ctr" defTabSz="577850">
            <a:lnSpc>
              <a:spcPct val="90000"/>
            </a:lnSpc>
            <a:spcBef>
              <a:spcPct val="0"/>
            </a:spcBef>
            <a:spcAft>
              <a:spcPct val="35000"/>
            </a:spcAft>
          </a:pPr>
          <a:r>
            <a:rPr lang="en-US" sz="1300" kern="1200" dirty="0" smtClean="0"/>
            <a:t>Parks</a:t>
          </a:r>
        </a:p>
        <a:p>
          <a:pPr lvl="0" algn="ctr" defTabSz="577850">
            <a:lnSpc>
              <a:spcPct val="90000"/>
            </a:lnSpc>
            <a:spcBef>
              <a:spcPct val="0"/>
            </a:spcBef>
            <a:spcAft>
              <a:spcPct val="35000"/>
            </a:spcAft>
          </a:pPr>
          <a:r>
            <a:rPr lang="en-US" sz="1300" kern="1200" dirty="0" smtClean="0"/>
            <a:t>Healthcare centers</a:t>
          </a:r>
        </a:p>
        <a:p>
          <a:pPr lvl="0" algn="ctr" defTabSz="577850">
            <a:lnSpc>
              <a:spcPct val="90000"/>
            </a:lnSpc>
            <a:spcBef>
              <a:spcPct val="0"/>
            </a:spcBef>
            <a:spcAft>
              <a:spcPct val="35000"/>
            </a:spcAft>
          </a:pPr>
          <a:r>
            <a:rPr lang="en-US" sz="1300" kern="1200" dirty="0" smtClean="0"/>
            <a:t>Senior Living Centers</a:t>
          </a:r>
          <a:endParaRPr lang="en-US" sz="1300" kern="1200" dirty="0"/>
        </a:p>
      </dsp:txBody>
      <dsp:txXfrm>
        <a:off x="3857649" y="1576518"/>
        <a:ext cx="1804024" cy="1804199"/>
      </dsp:txXfrm>
    </dsp:sp>
    <dsp:sp modelId="{D6EA5821-590E-4A7E-87AF-D66D15C440BC}">
      <dsp:nvSpPr>
        <dsp:cNvPr id="0" name=""/>
        <dsp:cNvSpPr/>
      </dsp:nvSpPr>
      <dsp:spPr>
        <a:xfrm rot="2700000">
          <a:off x="613135" y="1128621"/>
          <a:ext cx="2699518" cy="2699518"/>
        </a:xfrm>
        <a:prstGeom prst="teardrop">
          <a:avLst>
            <a:gd name="adj" fmla="val 100000"/>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7D3A95-BE85-4F57-BDA4-14BE8BFC6C71}">
      <dsp:nvSpPr>
        <dsp:cNvPr id="0" name=""/>
        <dsp:cNvSpPr/>
      </dsp:nvSpPr>
      <dsp:spPr>
        <a:xfrm>
          <a:off x="699725" y="1215583"/>
          <a:ext cx="2526338" cy="2526069"/>
        </a:xfrm>
        <a:prstGeom prst="ellipse">
          <a:avLst/>
        </a:prstGeom>
        <a:solidFill>
          <a:schemeClr val="lt1">
            <a:alpha val="90000"/>
            <a:hueOff val="0"/>
            <a:satOff val="0"/>
            <a:lumOff val="0"/>
            <a:alphaOff val="0"/>
          </a:schemeClr>
        </a:solidFill>
        <a:ln w="25400" cap="flat" cmpd="sng" algn="ctr">
          <a:solidFill>
            <a:schemeClr val="accent4">
              <a:hueOff val="-4464771"/>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Passing of policies, ordinances, resolutions, mandates, regulations, or laws</a:t>
          </a:r>
          <a:endParaRPr lang="en-US" sz="1300" kern="1200" dirty="0"/>
        </a:p>
      </dsp:txBody>
      <dsp:txXfrm>
        <a:off x="1060882" y="1576518"/>
        <a:ext cx="1804024" cy="18041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66582-C5C9-4D96-8D09-FBE989C19197}">
      <dsp:nvSpPr>
        <dsp:cNvPr id="0" name=""/>
        <dsp:cNvSpPr/>
      </dsp:nvSpPr>
      <dsp:spPr>
        <a:xfrm>
          <a:off x="6069056" y="1019406"/>
          <a:ext cx="2667518" cy="266801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5B77C3-ADEB-4DF1-887A-5A94F7828FCE}">
      <dsp:nvSpPr>
        <dsp:cNvPr id="0" name=""/>
        <dsp:cNvSpPr/>
      </dsp:nvSpPr>
      <dsp:spPr>
        <a:xfrm>
          <a:off x="6157626" y="1108355"/>
          <a:ext cx="2490378" cy="2490113"/>
        </a:xfrm>
        <a:prstGeom prst="ellipse">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Example</a:t>
          </a:r>
          <a:r>
            <a:rPr lang="en-US" sz="1300" kern="1200" dirty="0" smtClean="0"/>
            <a:t>: Creating a community plan to account for health impacts of new projects, creating a certification system for school bake sales to ensure they are in line with wellness policy</a:t>
          </a:r>
          <a:endParaRPr lang="en-US" sz="1300" kern="1200" dirty="0"/>
        </a:p>
      </dsp:txBody>
      <dsp:txXfrm>
        <a:off x="6513643" y="1464153"/>
        <a:ext cx="1778345" cy="1778518"/>
      </dsp:txXfrm>
    </dsp:sp>
    <dsp:sp modelId="{7E1FA4EA-220B-4D1D-A24D-70422C0BEDEA}">
      <dsp:nvSpPr>
        <dsp:cNvPr id="0" name=""/>
        <dsp:cNvSpPr/>
      </dsp:nvSpPr>
      <dsp:spPr>
        <a:xfrm rot="2700000">
          <a:off x="3315312" y="1022631"/>
          <a:ext cx="2661093" cy="2661093"/>
        </a:xfrm>
        <a:prstGeom prst="teardrop">
          <a:avLst>
            <a:gd name="adj" fmla="val 100000"/>
          </a:avLst>
        </a:prstGeom>
        <a:solidFill>
          <a:schemeClr val="accent4">
            <a:hueOff val="-2232386"/>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28C64-CFA8-45E1-82E5-95389EA25214}">
      <dsp:nvSpPr>
        <dsp:cNvPr id="0" name=""/>
        <dsp:cNvSpPr/>
      </dsp:nvSpPr>
      <dsp:spPr>
        <a:xfrm>
          <a:off x="3400669" y="1108355"/>
          <a:ext cx="2490378" cy="2490113"/>
        </a:xfrm>
        <a:prstGeom prst="ellipse">
          <a:avLst/>
        </a:prstGeom>
        <a:solidFill>
          <a:schemeClr val="lt1">
            <a:alpha val="90000"/>
            <a:hueOff val="0"/>
            <a:satOff val="0"/>
            <a:lumOff val="0"/>
            <a:alphaOff val="0"/>
          </a:schemeClr>
        </a:solidFill>
        <a:ln w="25400" cap="flat" cmpd="sng" algn="ctr">
          <a:solidFill>
            <a:schemeClr val="accent4">
              <a:hueOff val="-2232386"/>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Government</a:t>
          </a:r>
        </a:p>
        <a:p>
          <a:pPr lvl="0" algn="ctr" defTabSz="577850">
            <a:lnSpc>
              <a:spcPct val="90000"/>
            </a:lnSpc>
            <a:spcBef>
              <a:spcPct val="0"/>
            </a:spcBef>
            <a:spcAft>
              <a:spcPct val="35000"/>
            </a:spcAft>
          </a:pPr>
          <a:r>
            <a:rPr lang="en-US" sz="1300" kern="1200" dirty="0" smtClean="0"/>
            <a:t> Schools</a:t>
          </a:r>
        </a:p>
        <a:p>
          <a:pPr lvl="0" algn="ctr" defTabSz="577850">
            <a:lnSpc>
              <a:spcPct val="90000"/>
            </a:lnSpc>
            <a:spcBef>
              <a:spcPct val="0"/>
            </a:spcBef>
            <a:spcAft>
              <a:spcPct val="35000"/>
            </a:spcAft>
          </a:pPr>
          <a:r>
            <a:rPr lang="en-US" sz="1300" kern="1200" dirty="0" smtClean="0"/>
            <a:t>Parks</a:t>
          </a:r>
        </a:p>
        <a:p>
          <a:pPr lvl="0" algn="ctr" defTabSz="577850">
            <a:lnSpc>
              <a:spcPct val="90000"/>
            </a:lnSpc>
            <a:spcBef>
              <a:spcPct val="0"/>
            </a:spcBef>
            <a:spcAft>
              <a:spcPct val="35000"/>
            </a:spcAft>
          </a:pPr>
          <a:r>
            <a:rPr lang="en-US" sz="1300" kern="1200" dirty="0" smtClean="0"/>
            <a:t>Healthcare centers</a:t>
          </a:r>
        </a:p>
        <a:p>
          <a:pPr lvl="0" algn="ctr" defTabSz="577850">
            <a:lnSpc>
              <a:spcPct val="90000"/>
            </a:lnSpc>
            <a:spcBef>
              <a:spcPct val="0"/>
            </a:spcBef>
            <a:spcAft>
              <a:spcPct val="35000"/>
            </a:spcAft>
          </a:pPr>
          <a:r>
            <a:rPr lang="en-US" sz="1300" kern="1200" dirty="0" smtClean="0"/>
            <a:t>Senior Living Centers</a:t>
          </a:r>
          <a:endParaRPr lang="en-US" sz="1300" kern="1200" dirty="0"/>
        </a:p>
      </dsp:txBody>
      <dsp:txXfrm>
        <a:off x="3756686" y="1464153"/>
        <a:ext cx="1778345" cy="1778518"/>
      </dsp:txXfrm>
    </dsp:sp>
    <dsp:sp modelId="{D6EA5821-590E-4A7E-87AF-D66D15C440BC}">
      <dsp:nvSpPr>
        <dsp:cNvPr id="0" name=""/>
        <dsp:cNvSpPr/>
      </dsp:nvSpPr>
      <dsp:spPr>
        <a:xfrm rot="2700000">
          <a:off x="558355" y="1022631"/>
          <a:ext cx="2661093" cy="2661093"/>
        </a:xfrm>
        <a:prstGeom prst="teardrop">
          <a:avLst>
            <a:gd name="adj" fmla="val 100000"/>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7D3A95-BE85-4F57-BDA4-14BE8BFC6C71}">
      <dsp:nvSpPr>
        <dsp:cNvPr id="0" name=""/>
        <dsp:cNvSpPr/>
      </dsp:nvSpPr>
      <dsp:spPr>
        <a:xfrm>
          <a:off x="643712" y="1108355"/>
          <a:ext cx="2490378" cy="2490113"/>
        </a:xfrm>
        <a:prstGeom prst="ellipse">
          <a:avLst/>
        </a:prstGeom>
        <a:solidFill>
          <a:schemeClr val="lt1">
            <a:alpha val="90000"/>
            <a:hueOff val="0"/>
            <a:satOff val="0"/>
            <a:lumOff val="0"/>
            <a:alphaOff val="0"/>
          </a:schemeClr>
        </a:solidFill>
        <a:ln w="25400" cap="flat" cmpd="sng" algn="ctr">
          <a:solidFill>
            <a:schemeClr val="accent4">
              <a:hueOff val="-4464771"/>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Changing infrastructure within an organization, school, park, worksite or health setting</a:t>
          </a:r>
          <a:endParaRPr lang="en-US" sz="1300" kern="1200" dirty="0"/>
        </a:p>
      </dsp:txBody>
      <dsp:txXfrm>
        <a:off x="999729" y="1464153"/>
        <a:ext cx="1778345" cy="17785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66582-C5C9-4D96-8D09-FBE989C19197}">
      <dsp:nvSpPr>
        <dsp:cNvPr id="0" name=""/>
        <dsp:cNvSpPr/>
      </dsp:nvSpPr>
      <dsp:spPr>
        <a:xfrm>
          <a:off x="6249385" y="1535007"/>
          <a:ext cx="2726092" cy="272659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5B77C3-ADEB-4DF1-887A-5A94F7828FCE}">
      <dsp:nvSpPr>
        <dsp:cNvPr id="0" name=""/>
        <dsp:cNvSpPr/>
      </dsp:nvSpPr>
      <dsp:spPr>
        <a:xfrm>
          <a:off x="6339900" y="1625909"/>
          <a:ext cx="2545062" cy="2544791"/>
        </a:xfrm>
        <a:prstGeom prst="ellipse">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Example</a:t>
          </a:r>
          <a:r>
            <a:rPr lang="en-US" sz="1400" kern="1200" dirty="0" smtClean="0"/>
            <a:t>: Municipality undertakes a planning process to ensure better pedestrian and bicycle access to main roads and parks</a:t>
          </a:r>
          <a:endParaRPr lang="en-US" sz="1400" kern="1200" dirty="0"/>
        </a:p>
      </dsp:txBody>
      <dsp:txXfrm>
        <a:off x="6703733" y="1989519"/>
        <a:ext cx="1817394" cy="1817571"/>
      </dsp:txXfrm>
    </dsp:sp>
    <dsp:sp modelId="{7E1FA4EA-220B-4D1D-A24D-70422C0BEDEA}">
      <dsp:nvSpPr>
        <dsp:cNvPr id="0" name=""/>
        <dsp:cNvSpPr/>
      </dsp:nvSpPr>
      <dsp:spPr>
        <a:xfrm rot="2700000">
          <a:off x="3435174" y="1538303"/>
          <a:ext cx="2719525" cy="2719525"/>
        </a:xfrm>
        <a:prstGeom prst="teardrop">
          <a:avLst>
            <a:gd name="adj" fmla="val 100000"/>
          </a:avLst>
        </a:prstGeom>
        <a:solidFill>
          <a:schemeClr val="accent4">
            <a:hueOff val="-2232386"/>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28C64-CFA8-45E1-82E5-95389EA25214}">
      <dsp:nvSpPr>
        <dsp:cNvPr id="0" name=""/>
        <dsp:cNvSpPr/>
      </dsp:nvSpPr>
      <dsp:spPr>
        <a:xfrm>
          <a:off x="3522405" y="1625909"/>
          <a:ext cx="2545062" cy="2544791"/>
        </a:xfrm>
        <a:prstGeom prst="ellipse">
          <a:avLst/>
        </a:prstGeom>
        <a:solidFill>
          <a:schemeClr val="lt1">
            <a:alpha val="90000"/>
            <a:hueOff val="0"/>
            <a:satOff val="0"/>
            <a:lumOff val="0"/>
            <a:alphaOff val="0"/>
          </a:schemeClr>
        </a:solidFill>
        <a:ln w="25400" cap="flat" cmpd="sng" algn="ctr">
          <a:solidFill>
            <a:schemeClr val="accent4">
              <a:hueOff val="-2232386"/>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Government</a:t>
          </a:r>
        </a:p>
        <a:p>
          <a:pPr lvl="0" algn="ctr" defTabSz="622300">
            <a:lnSpc>
              <a:spcPct val="90000"/>
            </a:lnSpc>
            <a:spcBef>
              <a:spcPct val="0"/>
            </a:spcBef>
            <a:spcAft>
              <a:spcPct val="35000"/>
            </a:spcAft>
          </a:pPr>
          <a:r>
            <a:rPr lang="en-US" sz="1400" kern="1200" dirty="0" smtClean="0"/>
            <a:t> Schools</a:t>
          </a:r>
        </a:p>
        <a:p>
          <a:pPr lvl="0" algn="ctr" defTabSz="622300">
            <a:lnSpc>
              <a:spcPct val="90000"/>
            </a:lnSpc>
            <a:spcBef>
              <a:spcPct val="0"/>
            </a:spcBef>
            <a:spcAft>
              <a:spcPct val="35000"/>
            </a:spcAft>
          </a:pPr>
          <a:r>
            <a:rPr lang="en-US" sz="1400" kern="1200" dirty="0" smtClean="0"/>
            <a:t>Parks</a:t>
          </a:r>
        </a:p>
        <a:p>
          <a:pPr lvl="0" algn="ctr" defTabSz="622300">
            <a:lnSpc>
              <a:spcPct val="90000"/>
            </a:lnSpc>
            <a:spcBef>
              <a:spcPct val="0"/>
            </a:spcBef>
            <a:spcAft>
              <a:spcPct val="35000"/>
            </a:spcAft>
          </a:pPr>
          <a:r>
            <a:rPr lang="en-US" sz="1400" kern="1200" dirty="0" smtClean="0"/>
            <a:t>Healthcare centers</a:t>
          </a:r>
        </a:p>
        <a:p>
          <a:pPr lvl="0" algn="ctr" defTabSz="622300">
            <a:lnSpc>
              <a:spcPct val="90000"/>
            </a:lnSpc>
            <a:spcBef>
              <a:spcPct val="0"/>
            </a:spcBef>
            <a:spcAft>
              <a:spcPct val="35000"/>
            </a:spcAft>
          </a:pPr>
          <a:r>
            <a:rPr lang="en-US" sz="1400" kern="1200" dirty="0" smtClean="0"/>
            <a:t>Senior Living Centers</a:t>
          </a:r>
          <a:endParaRPr lang="en-US" sz="1400" kern="1200" dirty="0"/>
        </a:p>
      </dsp:txBody>
      <dsp:txXfrm>
        <a:off x="3886239" y="1989519"/>
        <a:ext cx="1817394" cy="1817571"/>
      </dsp:txXfrm>
    </dsp:sp>
    <dsp:sp modelId="{D6EA5821-590E-4A7E-87AF-D66D15C440BC}">
      <dsp:nvSpPr>
        <dsp:cNvPr id="0" name=""/>
        <dsp:cNvSpPr/>
      </dsp:nvSpPr>
      <dsp:spPr>
        <a:xfrm rot="2700000">
          <a:off x="617679" y="1538303"/>
          <a:ext cx="2719525" cy="2719525"/>
        </a:xfrm>
        <a:prstGeom prst="teardrop">
          <a:avLst>
            <a:gd name="adj" fmla="val 100000"/>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7D3A95-BE85-4F57-BDA4-14BE8BFC6C71}">
      <dsp:nvSpPr>
        <dsp:cNvPr id="0" name=""/>
        <dsp:cNvSpPr/>
      </dsp:nvSpPr>
      <dsp:spPr>
        <a:xfrm>
          <a:off x="704911" y="1625909"/>
          <a:ext cx="2545062" cy="2544791"/>
        </a:xfrm>
        <a:prstGeom prst="ellipse">
          <a:avLst/>
        </a:prstGeom>
        <a:solidFill>
          <a:schemeClr val="lt1">
            <a:alpha val="90000"/>
            <a:hueOff val="0"/>
            <a:satOff val="0"/>
            <a:lumOff val="0"/>
            <a:alphaOff val="0"/>
          </a:schemeClr>
        </a:solidFill>
        <a:ln w="25400" cap="flat" cmpd="sng" algn="ctr">
          <a:solidFill>
            <a:schemeClr val="accent4">
              <a:hueOff val="-4464771"/>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Installing bike signage on already established bike routes, installing sidewalks, promote walking or biking </a:t>
          </a:r>
          <a:endParaRPr lang="en-US" sz="1400" kern="1200" dirty="0"/>
        </a:p>
      </dsp:txBody>
      <dsp:txXfrm>
        <a:off x="1068745" y="1989519"/>
        <a:ext cx="1817394" cy="18175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A140F-2E6E-4CEB-ACD8-0D89EB5B1C52}">
      <dsp:nvSpPr>
        <dsp:cNvPr id="0" name=""/>
        <dsp:cNvSpPr/>
      </dsp:nvSpPr>
      <dsp:spPr>
        <a:xfrm>
          <a:off x="4349" y="1566270"/>
          <a:ext cx="2284967" cy="188462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43815" rIns="43815" bIns="43815"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Age</a:t>
          </a:r>
          <a:endParaRPr lang="en-US" sz="1800" kern="1200" dirty="0"/>
        </a:p>
        <a:p>
          <a:pPr marL="171450" lvl="1" indent="-171450" algn="l" defTabSz="800100">
            <a:lnSpc>
              <a:spcPct val="90000"/>
            </a:lnSpc>
            <a:spcBef>
              <a:spcPct val="0"/>
            </a:spcBef>
            <a:spcAft>
              <a:spcPct val="15000"/>
            </a:spcAft>
            <a:buChar char="••"/>
          </a:pPr>
          <a:r>
            <a:rPr lang="en-US" sz="1800" kern="1200" dirty="0" smtClean="0"/>
            <a:t>Sex</a:t>
          </a:r>
          <a:endParaRPr lang="en-US" sz="1800" kern="1200" dirty="0"/>
        </a:p>
        <a:p>
          <a:pPr marL="171450" lvl="1" indent="-171450" algn="l" defTabSz="800100">
            <a:lnSpc>
              <a:spcPct val="90000"/>
            </a:lnSpc>
            <a:spcBef>
              <a:spcPct val="0"/>
            </a:spcBef>
            <a:spcAft>
              <a:spcPct val="15000"/>
            </a:spcAft>
            <a:buChar char="••"/>
          </a:pPr>
          <a:r>
            <a:rPr lang="en-US" sz="1800" kern="1200" dirty="0" smtClean="0"/>
            <a:t>Race</a:t>
          </a:r>
          <a:endParaRPr lang="en-US" sz="1800" kern="1200" dirty="0"/>
        </a:p>
        <a:p>
          <a:pPr marL="171450" lvl="1" indent="-171450" algn="l" defTabSz="800100">
            <a:lnSpc>
              <a:spcPct val="90000"/>
            </a:lnSpc>
            <a:spcBef>
              <a:spcPct val="0"/>
            </a:spcBef>
            <a:spcAft>
              <a:spcPct val="15000"/>
            </a:spcAft>
            <a:buChar char="••"/>
          </a:pPr>
          <a:r>
            <a:rPr lang="en-US" sz="1800" kern="1200" dirty="0" smtClean="0"/>
            <a:t>Knowledge/Skills</a:t>
          </a:r>
          <a:endParaRPr lang="en-US" sz="1800" kern="1200" dirty="0"/>
        </a:p>
      </dsp:txBody>
      <dsp:txXfrm>
        <a:off x="47719" y="1609640"/>
        <a:ext cx="2198227" cy="1394033"/>
      </dsp:txXfrm>
    </dsp:sp>
    <dsp:sp modelId="{3E68FF08-4390-479B-9123-8FAF4667C223}">
      <dsp:nvSpPr>
        <dsp:cNvPr id="0" name=""/>
        <dsp:cNvSpPr/>
      </dsp:nvSpPr>
      <dsp:spPr>
        <a:xfrm>
          <a:off x="1307185" y="2082449"/>
          <a:ext cx="2420442" cy="2420442"/>
        </a:xfrm>
        <a:prstGeom prst="leftCircularArrow">
          <a:avLst>
            <a:gd name="adj1" fmla="val 2746"/>
            <a:gd name="adj2" fmla="val 334753"/>
            <a:gd name="adj3" fmla="val 2110264"/>
            <a:gd name="adj4" fmla="val 9024489"/>
            <a:gd name="adj5" fmla="val 3204"/>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1A807D-158D-4CBD-9365-F55BB72DA91D}">
      <dsp:nvSpPr>
        <dsp:cNvPr id="0" name=""/>
        <dsp:cNvSpPr/>
      </dsp:nvSpPr>
      <dsp:spPr>
        <a:xfrm>
          <a:off x="512119" y="3047043"/>
          <a:ext cx="2031082" cy="80769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n-US" sz="3800" kern="1200" dirty="0" smtClean="0"/>
            <a:t>Factors</a:t>
          </a:r>
          <a:endParaRPr lang="en-US" sz="3800" kern="1200" dirty="0"/>
        </a:p>
      </dsp:txBody>
      <dsp:txXfrm>
        <a:off x="535776" y="3070700"/>
        <a:ext cx="1983768" cy="760380"/>
      </dsp:txXfrm>
    </dsp:sp>
    <dsp:sp modelId="{9BA214EF-6566-419D-8896-D0AD8AEB1315}">
      <dsp:nvSpPr>
        <dsp:cNvPr id="0" name=""/>
        <dsp:cNvSpPr/>
      </dsp:nvSpPr>
      <dsp:spPr>
        <a:xfrm>
          <a:off x="2859744" y="1566270"/>
          <a:ext cx="2284967" cy="188462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232386"/>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43815" rIns="43815" bIns="43815"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Education to improve individual food and physical activity choices.</a:t>
          </a:r>
          <a:endParaRPr lang="en-US" sz="2000" kern="1200" dirty="0"/>
        </a:p>
      </dsp:txBody>
      <dsp:txXfrm>
        <a:off x="2903114" y="2013488"/>
        <a:ext cx="2198227" cy="1394033"/>
      </dsp:txXfrm>
    </dsp:sp>
    <dsp:sp modelId="{A7442186-9CE5-4006-AD0E-E66316BF960A}">
      <dsp:nvSpPr>
        <dsp:cNvPr id="0" name=""/>
        <dsp:cNvSpPr/>
      </dsp:nvSpPr>
      <dsp:spPr>
        <a:xfrm>
          <a:off x="4143540" y="440375"/>
          <a:ext cx="2712410" cy="2712410"/>
        </a:xfrm>
        <a:prstGeom prst="circularArrow">
          <a:avLst>
            <a:gd name="adj1" fmla="val 2451"/>
            <a:gd name="adj2" fmla="val 296674"/>
            <a:gd name="adj3" fmla="val 19527815"/>
            <a:gd name="adj4" fmla="val 12575511"/>
            <a:gd name="adj5" fmla="val 2859"/>
          </a:avLst>
        </a:prstGeom>
        <a:solidFill>
          <a:schemeClr val="accent4">
            <a:hueOff val="-4464771"/>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F86E48-7708-460C-86A4-47EE8A57FF1A}">
      <dsp:nvSpPr>
        <dsp:cNvPr id="0" name=""/>
        <dsp:cNvSpPr/>
      </dsp:nvSpPr>
      <dsp:spPr>
        <a:xfrm>
          <a:off x="3367515" y="1162423"/>
          <a:ext cx="2031082" cy="807694"/>
        </a:xfrm>
        <a:prstGeom prst="roundRect">
          <a:avLst>
            <a:gd name="adj" fmla="val 10000"/>
          </a:avLst>
        </a:prstGeom>
        <a:solidFill>
          <a:schemeClr val="accent4">
            <a:hueOff val="-2232386"/>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n-US" sz="3800" kern="1200" dirty="0" smtClean="0"/>
            <a:t>Role</a:t>
          </a:r>
          <a:endParaRPr lang="en-US" sz="3800" kern="1200" dirty="0"/>
        </a:p>
      </dsp:txBody>
      <dsp:txXfrm>
        <a:off x="3391172" y="1186080"/>
        <a:ext cx="1983768" cy="760380"/>
      </dsp:txXfrm>
    </dsp:sp>
    <dsp:sp modelId="{13B956F5-16E4-4591-B8F8-5146083FB1FC}">
      <dsp:nvSpPr>
        <dsp:cNvPr id="0" name=""/>
        <dsp:cNvSpPr/>
      </dsp:nvSpPr>
      <dsp:spPr>
        <a:xfrm>
          <a:off x="5715140" y="1566270"/>
          <a:ext cx="2284967" cy="188462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1"/>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Nutrition educators teaching about </a:t>
          </a:r>
          <a:r>
            <a:rPr lang="en-US" sz="2300" i="1" kern="1200" dirty="0" err="1" smtClean="0"/>
            <a:t>MyPlate</a:t>
          </a:r>
          <a:endParaRPr lang="en-US" sz="2300" i="1" kern="1200" dirty="0"/>
        </a:p>
      </dsp:txBody>
      <dsp:txXfrm>
        <a:off x="5758510" y="1609640"/>
        <a:ext cx="2198227" cy="1394033"/>
      </dsp:txXfrm>
    </dsp:sp>
    <dsp:sp modelId="{D2CD8714-2ABD-40FC-B95D-44FCF4C42787}">
      <dsp:nvSpPr>
        <dsp:cNvPr id="0" name=""/>
        <dsp:cNvSpPr/>
      </dsp:nvSpPr>
      <dsp:spPr>
        <a:xfrm>
          <a:off x="6222911" y="3047043"/>
          <a:ext cx="2031082" cy="807694"/>
        </a:xfrm>
        <a:prstGeom prst="roundRect">
          <a:avLst>
            <a:gd name="adj" fmla="val 10000"/>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n-US" sz="3800" kern="1200" dirty="0" smtClean="0"/>
            <a:t>Example</a:t>
          </a:r>
          <a:endParaRPr lang="en-US" sz="3800" kern="1200" dirty="0"/>
        </a:p>
      </dsp:txBody>
      <dsp:txXfrm>
        <a:off x="6246568" y="3070700"/>
        <a:ext cx="1983768" cy="7603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A140F-2E6E-4CEB-ACD8-0D89EB5B1C52}">
      <dsp:nvSpPr>
        <dsp:cNvPr id="0" name=""/>
        <dsp:cNvSpPr/>
      </dsp:nvSpPr>
      <dsp:spPr>
        <a:xfrm>
          <a:off x="3693" y="1662143"/>
          <a:ext cx="2346633" cy="1935481"/>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Home</a:t>
          </a:r>
          <a:endParaRPr lang="en-US" sz="1800" kern="1200" dirty="0"/>
        </a:p>
        <a:p>
          <a:pPr marL="171450" lvl="1" indent="-171450" algn="l" defTabSz="800100">
            <a:lnSpc>
              <a:spcPct val="90000"/>
            </a:lnSpc>
            <a:spcBef>
              <a:spcPct val="0"/>
            </a:spcBef>
            <a:spcAft>
              <a:spcPct val="15000"/>
            </a:spcAft>
            <a:buChar char="••"/>
          </a:pPr>
          <a:r>
            <a:rPr lang="en-US" sz="1800" kern="1200" dirty="0" smtClean="0"/>
            <a:t>Childcare</a:t>
          </a:r>
          <a:endParaRPr lang="en-US" sz="1800" kern="1200" dirty="0"/>
        </a:p>
        <a:p>
          <a:pPr marL="171450" lvl="1" indent="-171450" algn="l" defTabSz="800100">
            <a:lnSpc>
              <a:spcPct val="90000"/>
            </a:lnSpc>
            <a:spcBef>
              <a:spcPct val="0"/>
            </a:spcBef>
            <a:spcAft>
              <a:spcPct val="15000"/>
            </a:spcAft>
            <a:buChar char="••"/>
          </a:pPr>
          <a:r>
            <a:rPr lang="en-US" sz="1800" kern="1200" dirty="0" smtClean="0"/>
            <a:t>Schools</a:t>
          </a:r>
          <a:endParaRPr lang="en-US" sz="1800" kern="1200" dirty="0"/>
        </a:p>
        <a:p>
          <a:pPr marL="171450" lvl="1" indent="-171450" algn="l" defTabSz="800100">
            <a:lnSpc>
              <a:spcPct val="90000"/>
            </a:lnSpc>
            <a:spcBef>
              <a:spcPct val="0"/>
            </a:spcBef>
            <a:spcAft>
              <a:spcPct val="15000"/>
            </a:spcAft>
            <a:buChar char="••"/>
          </a:pPr>
          <a:r>
            <a:rPr lang="en-US" sz="1800" kern="1200" dirty="0" smtClean="0"/>
            <a:t>Worksites</a:t>
          </a:r>
          <a:endParaRPr lang="en-US" sz="1800" kern="1200" dirty="0"/>
        </a:p>
      </dsp:txBody>
      <dsp:txXfrm>
        <a:off x="48234" y="1706684"/>
        <a:ext cx="2257551" cy="1431653"/>
      </dsp:txXfrm>
    </dsp:sp>
    <dsp:sp modelId="{3E68FF08-4390-479B-9123-8FAF4667C223}">
      <dsp:nvSpPr>
        <dsp:cNvPr id="0" name=""/>
        <dsp:cNvSpPr/>
      </dsp:nvSpPr>
      <dsp:spPr>
        <a:xfrm>
          <a:off x="1373654" y="2217727"/>
          <a:ext cx="2444897" cy="2444897"/>
        </a:xfrm>
        <a:prstGeom prst="leftCircularArrow">
          <a:avLst>
            <a:gd name="adj1" fmla="val 2730"/>
            <a:gd name="adj2" fmla="val 332657"/>
            <a:gd name="adj3" fmla="val 2122752"/>
            <a:gd name="adj4" fmla="val 9039073"/>
            <a:gd name="adj5" fmla="val 3185"/>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1A807D-158D-4CBD-9365-F55BB72DA91D}">
      <dsp:nvSpPr>
        <dsp:cNvPr id="0" name=""/>
        <dsp:cNvSpPr/>
      </dsp:nvSpPr>
      <dsp:spPr>
        <a:xfrm>
          <a:off x="550636" y="3174393"/>
          <a:ext cx="2085896" cy="82949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Settings</a:t>
          </a:r>
          <a:endParaRPr lang="en-US" sz="3900" kern="1200" dirty="0"/>
        </a:p>
      </dsp:txBody>
      <dsp:txXfrm>
        <a:off x="574931" y="3198688"/>
        <a:ext cx="2037306" cy="780902"/>
      </dsp:txXfrm>
    </dsp:sp>
    <dsp:sp modelId="{9BA214EF-6566-419D-8896-D0AD8AEB1315}">
      <dsp:nvSpPr>
        <dsp:cNvPr id="0" name=""/>
        <dsp:cNvSpPr/>
      </dsp:nvSpPr>
      <dsp:spPr>
        <a:xfrm>
          <a:off x="2928923" y="1662143"/>
          <a:ext cx="2346633" cy="1935481"/>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232386"/>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Determine what foods are offered and what opportunities for physical activity are provided in each setting.</a:t>
          </a:r>
          <a:endParaRPr lang="en-US" sz="1600" kern="1200" dirty="0"/>
        </a:p>
      </dsp:txBody>
      <dsp:txXfrm>
        <a:off x="2973464" y="2121430"/>
        <a:ext cx="2257551" cy="1431653"/>
      </dsp:txXfrm>
    </dsp:sp>
    <dsp:sp modelId="{A7442186-9CE5-4006-AD0E-E66316BF960A}">
      <dsp:nvSpPr>
        <dsp:cNvPr id="0" name=""/>
        <dsp:cNvSpPr/>
      </dsp:nvSpPr>
      <dsp:spPr>
        <a:xfrm>
          <a:off x="4249551" y="509610"/>
          <a:ext cx="2774013" cy="2774013"/>
        </a:xfrm>
        <a:prstGeom prst="circularArrow">
          <a:avLst>
            <a:gd name="adj1" fmla="val 2406"/>
            <a:gd name="adj2" fmla="val 290992"/>
            <a:gd name="adj3" fmla="val 19533497"/>
            <a:gd name="adj4" fmla="val 12575511"/>
            <a:gd name="adj5" fmla="val 2807"/>
          </a:avLst>
        </a:prstGeom>
        <a:solidFill>
          <a:schemeClr val="accent4">
            <a:hueOff val="-4464771"/>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F86E48-7708-460C-86A4-47EE8A57FF1A}">
      <dsp:nvSpPr>
        <dsp:cNvPr id="0" name=""/>
        <dsp:cNvSpPr/>
      </dsp:nvSpPr>
      <dsp:spPr>
        <a:xfrm>
          <a:off x="3450397" y="1247397"/>
          <a:ext cx="2085896" cy="829492"/>
        </a:xfrm>
        <a:prstGeom prst="roundRect">
          <a:avLst>
            <a:gd name="adj" fmla="val 10000"/>
          </a:avLst>
        </a:prstGeom>
        <a:solidFill>
          <a:schemeClr val="accent4">
            <a:hueOff val="-2232386"/>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Role</a:t>
          </a:r>
          <a:endParaRPr lang="en-US" sz="3900" kern="1200" dirty="0"/>
        </a:p>
      </dsp:txBody>
      <dsp:txXfrm>
        <a:off x="3474692" y="1271692"/>
        <a:ext cx="2037306" cy="780902"/>
      </dsp:txXfrm>
    </dsp:sp>
    <dsp:sp modelId="{13B956F5-16E4-4591-B8F8-5146083FB1FC}">
      <dsp:nvSpPr>
        <dsp:cNvPr id="0" name=""/>
        <dsp:cNvSpPr/>
      </dsp:nvSpPr>
      <dsp:spPr>
        <a:xfrm>
          <a:off x="5854153" y="1662143"/>
          <a:ext cx="2346633" cy="1935481"/>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1"/>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Child care centers offering fresh fruits and vegetables as snacks and structure physical activity</a:t>
          </a:r>
          <a:endParaRPr lang="en-US" sz="1700" kern="1200" dirty="0"/>
        </a:p>
      </dsp:txBody>
      <dsp:txXfrm>
        <a:off x="5898694" y="1706684"/>
        <a:ext cx="2257551" cy="1431653"/>
      </dsp:txXfrm>
    </dsp:sp>
    <dsp:sp modelId="{D2CD8714-2ABD-40FC-B95D-44FCF4C42787}">
      <dsp:nvSpPr>
        <dsp:cNvPr id="0" name=""/>
        <dsp:cNvSpPr/>
      </dsp:nvSpPr>
      <dsp:spPr>
        <a:xfrm>
          <a:off x="6375627" y="3182879"/>
          <a:ext cx="2085896" cy="829492"/>
        </a:xfrm>
        <a:prstGeom prst="roundRect">
          <a:avLst>
            <a:gd name="adj" fmla="val 10000"/>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Example</a:t>
          </a:r>
          <a:endParaRPr lang="en-US" sz="3900" kern="1200" dirty="0"/>
        </a:p>
      </dsp:txBody>
      <dsp:txXfrm>
        <a:off x="6399922" y="3207174"/>
        <a:ext cx="2037306" cy="7809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A140F-2E6E-4CEB-ACD8-0D89EB5B1C52}">
      <dsp:nvSpPr>
        <dsp:cNvPr id="0" name=""/>
        <dsp:cNvSpPr/>
      </dsp:nvSpPr>
      <dsp:spPr>
        <a:xfrm>
          <a:off x="1800" y="1428185"/>
          <a:ext cx="2196294" cy="18114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Organizations</a:t>
          </a:r>
          <a:endParaRPr lang="en-US" sz="1800" kern="1200" dirty="0"/>
        </a:p>
        <a:p>
          <a:pPr marL="171450" lvl="1" indent="-171450" algn="l" defTabSz="800100">
            <a:lnSpc>
              <a:spcPct val="90000"/>
            </a:lnSpc>
            <a:spcBef>
              <a:spcPct val="0"/>
            </a:spcBef>
            <a:spcAft>
              <a:spcPct val="15000"/>
            </a:spcAft>
            <a:buChar char="••"/>
          </a:pPr>
          <a:r>
            <a:rPr lang="en-US" sz="1800" kern="1200" dirty="0" smtClean="0"/>
            <a:t>Businesses </a:t>
          </a:r>
          <a:endParaRPr lang="en-US" sz="1800" kern="1200" dirty="0"/>
        </a:p>
        <a:p>
          <a:pPr marL="171450" lvl="1" indent="-171450" algn="l" defTabSz="800100">
            <a:lnSpc>
              <a:spcPct val="90000"/>
            </a:lnSpc>
            <a:spcBef>
              <a:spcPct val="0"/>
            </a:spcBef>
            <a:spcAft>
              <a:spcPct val="15000"/>
            </a:spcAft>
            <a:buChar char="••"/>
          </a:pPr>
          <a:r>
            <a:rPr lang="en-US" sz="1800" kern="1200" dirty="0" smtClean="0"/>
            <a:t>Industry </a:t>
          </a:r>
          <a:endParaRPr lang="en-US" sz="1800" kern="1200" dirty="0"/>
        </a:p>
      </dsp:txBody>
      <dsp:txXfrm>
        <a:off x="43487" y="1469872"/>
        <a:ext cx="2112920" cy="1339934"/>
      </dsp:txXfrm>
    </dsp:sp>
    <dsp:sp modelId="{3E68FF08-4390-479B-9123-8FAF4667C223}">
      <dsp:nvSpPr>
        <dsp:cNvPr id="0" name=""/>
        <dsp:cNvSpPr/>
      </dsp:nvSpPr>
      <dsp:spPr>
        <a:xfrm>
          <a:off x="1250828" y="1912665"/>
          <a:ext cx="2343748" cy="2343748"/>
        </a:xfrm>
        <a:prstGeom prst="leftCircularArrow">
          <a:avLst>
            <a:gd name="adj1" fmla="val 2822"/>
            <a:gd name="adj2" fmla="val 344632"/>
            <a:gd name="adj3" fmla="val 2120143"/>
            <a:gd name="adj4" fmla="val 9024489"/>
            <a:gd name="adj5" fmla="val 329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1A807D-158D-4CBD-9365-F55BB72DA91D}">
      <dsp:nvSpPr>
        <dsp:cNvPr id="0" name=""/>
        <dsp:cNvSpPr/>
      </dsp:nvSpPr>
      <dsp:spPr>
        <a:xfrm>
          <a:off x="489865" y="2851494"/>
          <a:ext cx="1952261" cy="77634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t>Systems</a:t>
          </a:r>
          <a:endParaRPr lang="en-US" sz="3600" kern="1200" dirty="0"/>
        </a:p>
      </dsp:txBody>
      <dsp:txXfrm>
        <a:off x="512603" y="2874232"/>
        <a:ext cx="1906785" cy="730873"/>
      </dsp:txXfrm>
    </dsp:sp>
    <dsp:sp modelId="{9BA214EF-6566-419D-8896-D0AD8AEB1315}">
      <dsp:nvSpPr>
        <dsp:cNvPr id="0" name=""/>
        <dsp:cNvSpPr/>
      </dsp:nvSpPr>
      <dsp:spPr>
        <a:xfrm>
          <a:off x="2757125" y="1428185"/>
          <a:ext cx="2196294" cy="18114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232386"/>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Influence the degree to which people have access to healthy food and/or physical activity opportunities</a:t>
          </a:r>
          <a:endParaRPr lang="en-US" sz="1500" kern="1200" dirty="0"/>
        </a:p>
      </dsp:txBody>
      <dsp:txXfrm>
        <a:off x="2798812" y="1858047"/>
        <a:ext cx="2112920" cy="1339934"/>
      </dsp:txXfrm>
    </dsp:sp>
    <dsp:sp modelId="{A7442186-9CE5-4006-AD0E-E66316BF960A}">
      <dsp:nvSpPr>
        <dsp:cNvPr id="0" name=""/>
        <dsp:cNvSpPr/>
      </dsp:nvSpPr>
      <dsp:spPr>
        <a:xfrm>
          <a:off x="3987851" y="340414"/>
          <a:ext cx="2624385" cy="2624385"/>
        </a:xfrm>
        <a:prstGeom prst="circularArrow">
          <a:avLst>
            <a:gd name="adj1" fmla="val 2521"/>
            <a:gd name="adj2" fmla="val 305623"/>
            <a:gd name="adj3" fmla="val 19518867"/>
            <a:gd name="adj4" fmla="val 12575511"/>
            <a:gd name="adj5" fmla="val 2941"/>
          </a:avLst>
        </a:prstGeom>
        <a:solidFill>
          <a:schemeClr val="accent4">
            <a:hueOff val="-4464771"/>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F86E48-7708-460C-86A4-47EE8A57FF1A}">
      <dsp:nvSpPr>
        <dsp:cNvPr id="0" name=""/>
        <dsp:cNvSpPr/>
      </dsp:nvSpPr>
      <dsp:spPr>
        <a:xfrm>
          <a:off x="3245190" y="1040010"/>
          <a:ext cx="1952261" cy="776349"/>
        </a:xfrm>
        <a:prstGeom prst="roundRect">
          <a:avLst>
            <a:gd name="adj" fmla="val 10000"/>
          </a:avLst>
        </a:prstGeom>
        <a:solidFill>
          <a:schemeClr val="accent4">
            <a:hueOff val="-2232386"/>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t>Role</a:t>
          </a:r>
          <a:endParaRPr lang="en-US" sz="3600" kern="1200" dirty="0"/>
        </a:p>
      </dsp:txBody>
      <dsp:txXfrm>
        <a:off x="3267928" y="1062748"/>
        <a:ext cx="1906785" cy="730873"/>
      </dsp:txXfrm>
    </dsp:sp>
    <dsp:sp modelId="{13B956F5-16E4-4591-B8F8-5146083FB1FC}">
      <dsp:nvSpPr>
        <dsp:cNvPr id="0" name=""/>
        <dsp:cNvSpPr/>
      </dsp:nvSpPr>
      <dsp:spPr>
        <a:xfrm>
          <a:off x="5512450" y="1428185"/>
          <a:ext cx="2196294" cy="18114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1"/>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Organization supporting policy or program changes, modifying products, or creating opportunities to be physically active</a:t>
          </a:r>
          <a:endParaRPr lang="en-US" sz="1500" kern="1200" dirty="0"/>
        </a:p>
      </dsp:txBody>
      <dsp:txXfrm>
        <a:off x="5554137" y="1469872"/>
        <a:ext cx="2112920" cy="1339934"/>
      </dsp:txXfrm>
    </dsp:sp>
    <dsp:sp modelId="{D2CD8714-2ABD-40FC-B95D-44FCF4C42787}">
      <dsp:nvSpPr>
        <dsp:cNvPr id="0" name=""/>
        <dsp:cNvSpPr/>
      </dsp:nvSpPr>
      <dsp:spPr>
        <a:xfrm>
          <a:off x="6000515" y="2851494"/>
          <a:ext cx="1952261" cy="776349"/>
        </a:xfrm>
        <a:prstGeom prst="roundRect">
          <a:avLst>
            <a:gd name="adj" fmla="val 10000"/>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t>Example</a:t>
          </a:r>
          <a:endParaRPr lang="en-US" sz="3600" kern="1200" dirty="0"/>
        </a:p>
      </dsp:txBody>
      <dsp:txXfrm>
        <a:off x="6023253" y="2874232"/>
        <a:ext cx="1906785" cy="7308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A140F-2E6E-4CEB-ACD8-0D89EB5B1C52}">
      <dsp:nvSpPr>
        <dsp:cNvPr id="0" name=""/>
        <dsp:cNvSpPr/>
      </dsp:nvSpPr>
      <dsp:spPr>
        <a:xfrm>
          <a:off x="0" y="2024637"/>
          <a:ext cx="2316766" cy="191084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Rules that govern thoughts, beliefs, and behaviors</a:t>
          </a:r>
          <a:endParaRPr lang="en-US" sz="2000" kern="1200" dirty="0"/>
        </a:p>
      </dsp:txBody>
      <dsp:txXfrm>
        <a:off x="43974" y="2068611"/>
        <a:ext cx="2228818" cy="1413432"/>
      </dsp:txXfrm>
    </dsp:sp>
    <dsp:sp modelId="{3E68FF08-4390-479B-9123-8FAF4667C223}">
      <dsp:nvSpPr>
        <dsp:cNvPr id="0" name=""/>
        <dsp:cNvSpPr/>
      </dsp:nvSpPr>
      <dsp:spPr>
        <a:xfrm>
          <a:off x="1328630" y="2496862"/>
          <a:ext cx="2516474" cy="2516474"/>
        </a:xfrm>
        <a:prstGeom prst="leftCircularArrow">
          <a:avLst>
            <a:gd name="adj1" fmla="val 2292"/>
            <a:gd name="adj2" fmla="val 276431"/>
            <a:gd name="adj3" fmla="val 2054031"/>
            <a:gd name="adj4" fmla="val 9026578"/>
            <a:gd name="adj5" fmla="val 2674"/>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1A807D-158D-4CBD-9365-F55BB72DA91D}">
      <dsp:nvSpPr>
        <dsp:cNvPr id="0" name=""/>
        <dsp:cNvSpPr/>
      </dsp:nvSpPr>
      <dsp:spPr>
        <a:xfrm>
          <a:off x="517047" y="3526018"/>
          <a:ext cx="2059348" cy="81893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t>What are norms?</a:t>
          </a:r>
          <a:endParaRPr lang="en-US" sz="2500" kern="1200" dirty="0"/>
        </a:p>
      </dsp:txBody>
      <dsp:txXfrm>
        <a:off x="541033" y="3550004"/>
        <a:ext cx="2011376" cy="770962"/>
      </dsp:txXfrm>
    </dsp:sp>
    <dsp:sp modelId="{9BA214EF-6566-419D-8896-D0AD8AEB1315}">
      <dsp:nvSpPr>
        <dsp:cNvPr id="0" name=""/>
        <dsp:cNvSpPr/>
      </dsp:nvSpPr>
      <dsp:spPr>
        <a:xfrm>
          <a:off x="2851040" y="1846438"/>
          <a:ext cx="2554443" cy="226471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232386"/>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Shared assumptions of appropriate behavior, based on societal values and reflected in laws and personal expectations.</a:t>
          </a:r>
          <a:endParaRPr lang="en-US" sz="1600" kern="1200" dirty="0"/>
        </a:p>
      </dsp:txBody>
      <dsp:txXfrm>
        <a:off x="2903157" y="2383852"/>
        <a:ext cx="2450209" cy="1675187"/>
      </dsp:txXfrm>
    </dsp:sp>
    <dsp:sp modelId="{A7442186-9CE5-4006-AD0E-E66316BF960A}">
      <dsp:nvSpPr>
        <dsp:cNvPr id="0" name=""/>
        <dsp:cNvSpPr/>
      </dsp:nvSpPr>
      <dsp:spPr>
        <a:xfrm>
          <a:off x="4285187" y="906452"/>
          <a:ext cx="2675841" cy="2675841"/>
        </a:xfrm>
        <a:prstGeom prst="circularArrow">
          <a:avLst>
            <a:gd name="adj1" fmla="val 2155"/>
            <a:gd name="adj2" fmla="val 259153"/>
            <a:gd name="adj3" fmla="val 19567295"/>
            <a:gd name="adj4" fmla="val 12577469"/>
            <a:gd name="adj5" fmla="val 2515"/>
          </a:avLst>
        </a:prstGeom>
        <a:solidFill>
          <a:schemeClr val="accent4">
            <a:hueOff val="-4464771"/>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F86E48-7708-460C-86A4-47EE8A57FF1A}">
      <dsp:nvSpPr>
        <dsp:cNvPr id="0" name=""/>
        <dsp:cNvSpPr/>
      </dsp:nvSpPr>
      <dsp:spPr>
        <a:xfrm>
          <a:off x="3484715" y="1613906"/>
          <a:ext cx="2059348" cy="818934"/>
        </a:xfrm>
        <a:prstGeom prst="roundRect">
          <a:avLst>
            <a:gd name="adj" fmla="val 10000"/>
          </a:avLst>
        </a:prstGeom>
        <a:solidFill>
          <a:schemeClr val="accent4">
            <a:hueOff val="-2232386"/>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t>Role</a:t>
          </a:r>
          <a:endParaRPr lang="en-US" sz="2500" kern="1200" dirty="0"/>
        </a:p>
      </dsp:txBody>
      <dsp:txXfrm>
        <a:off x="3508701" y="1637892"/>
        <a:ext cx="2011376" cy="770962"/>
      </dsp:txXfrm>
    </dsp:sp>
    <dsp:sp modelId="{13B956F5-16E4-4591-B8F8-5146083FB1FC}">
      <dsp:nvSpPr>
        <dsp:cNvPr id="0" name=""/>
        <dsp:cNvSpPr/>
      </dsp:nvSpPr>
      <dsp:spPr>
        <a:xfrm>
          <a:off x="5818708" y="2024637"/>
          <a:ext cx="2316766" cy="191084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1"/>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Food preference, attitudes about body weight; values placed on physical activity and health</a:t>
          </a:r>
          <a:endParaRPr lang="en-US" sz="1700" kern="1200" dirty="0"/>
        </a:p>
      </dsp:txBody>
      <dsp:txXfrm>
        <a:off x="5862682" y="2068611"/>
        <a:ext cx="2228818" cy="1413432"/>
      </dsp:txXfrm>
    </dsp:sp>
    <dsp:sp modelId="{D2CD8714-2ABD-40FC-B95D-44FCF4C42787}">
      <dsp:nvSpPr>
        <dsp:cNvPr id="0" name=""/>
        <dsp:cNvSpPr/>
      </dsp:nvSpPr>
      <dsp:spPr>
        <a:xfrm>
          <a:off x="6333545" y="3526018"/>
          <a:ext cx="2059348" cy="818934"/>
        </a:xfrm>
        <a:prstGeom prst="roundRect">
          <a:avLst>
            <a:gd name="adj" fmla="val 10000"/>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t>Example</a:t>
          </a:r>
          <a:endParaRPr lang="en-US" sz="2500" kern="1200" dirty="0"/>
        </a:p>
      </dsp:txBody>
      <dsp:txXfrm>
        <a:off x="6357531" y="3550004"/>
        <a:ext cx="2011376" cy="7709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6DB6C-122D-46E3-AC44-95012711B0BC}">
      <dsp:nvSpPr>
        <dsp:cNvPr id="0" name=""/>
        <dsp:cNvSpPr/>
      </dsp:nvSpPr>
      <dsp:spPr>
        <a:xfrm>
          <a:off x="1733797" y="322726"/>
          <a:ext cx="4351362" cy="4351362"/>
        </a:xfrm>
        <a:prstGeom prst="pie">
          <a:avLst>
            <a:gd name="adj1" fmla="val 162000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dirty="0" smtClean="0"/>
            <a:t>State</a:t>
          </a:r>
          <a:endParaRPr lang="en-US" sz="3900" kern="1200" dirty="0"/>
        </a:p>
      </dsp:txBody>
      <dsp:txXfrm>
        <a:off x="3959208" y="1127728"/>
        <a:ext cx="1605859" cy="1295048"/>
      </dsp:txXfrm>
    </dsp:sp>
    <dsp:sp modelId="{A9E7E266-DD9B-4A68-BBC5-A9BC7AC91BF7}">
      <dsp:nvSpPr>
        <dsp:cNvPr id="0" name=""/>
        <dsp:cNvSpPr/>
      </dsp:nvSpPr>
      <dsp:spPr>
        <a:xfrm>
          <a:off x="1550419" y="506104"/>
          <a:ext cx="4351362" cy="4351362"/>
        </a:xfrm>
        <a:prstGeom prst="pie">
          <a:avLst>
            <a:gd name="adj1" fmla="val 0"/>
            <a:gd name="adj2" fmla="val 540000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dirty="0" smtClean="0"/>
            <a:t>SNAP-Ed</a:t>
          </a:r>
          <a:endParaRPr lang="en-US" sz="3900" kern="1200" dirty="0"/>
        </a:p>
      </dsp:txBody>
      <dsp:txXfrm>
        <a:off x="3803802" y="2759488"/>
        <a:ext cx="1605859" cy="1295048"/>
      </dsp:txXfrm>
    </dsp:sp>
    <dsp:sp modelId="{C9C0D17D-DCDD-4F4A-AC9B-CDD26D716F4C}">
      <dsp:nvSpPr>
        <dsp:cNvPr id="0" name=""/>
        <dsp:cNvSpPr/>
      </dsp:nvSpPr>
      <dsp:spPr>
        <a:xfrm>
          <a:off x="1550419" y="506104"/>
          <a:ext cx="4351362" cy="4351362"/>
        </a:xfrm>
        <a:prstGeom prst="pie">
          <a:avLst>
            <a:gd name="adj1" fmla="val 5400000"/>
            <a:gd name="adj2" fmla="val 10800000"/>
          </a:avLst>
        </a:prstGeom>
        <a:solidFill>
          <a:schemeClr val="accent4">
            <a:hueOff val="-2976514"/>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dirty="0" smtClean="0"/>
            <a:t>Agents</a:t>
          </a:r>
          <a:endParaRPr lang="en-US" sz="3900" kern="1200" dirty="0"/>
        </a:p>
      </dsp:txBody>
      <dsp:txXfrm>
        <a:off x="2042537" y="2759488"/>
        <a:ext cx="1605859" cy="1295048"/>
      </dsp:txXfrm>
    </dsp:sp>
    <dsp:sp modelId="{9C339592-4673-46D9-A0B1-8B6A0576BABB}">
      <dsp:nvSpPr>
        <dsp:cNvPr id="0" name=""/>
        <dsp:cNvSpPr/>
      </dsp:nvSpPr>
      <dsp:spPr>
        <a:xfrm>
          <a:off x="1550419" y="506104"/>
          <a:ext cx="4351362" cy="4351362"/>
        </a:xfrm>
        <a:prstGeom prst="pie">
          <a:avLst>
            <a:gd name="adj1" fmla="val 10800000"/>
            <a:gd name="adj2" fmla="val 16200000"/>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dirty="0" smtClean="0"/>
            <a:t>EFNEP</a:t>
          </a:r>
          <a:endParaRPr lang="en-US" sz="3900" kern="1200" dirty="0"/>
        </a:p>
      </dsp:txBody>
      <dsp:txXfrm>
        <a:off x="2042537" y="1309034"/>
        <a:ext cx="1605859" cy="1295048"/>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9461"/>
          </a:xfrm>
          <a:prstGeom prst="rect">
            <a:avLst/>
          </a:prstGeom>
        </p:spPr>
        <p:txBody>
          <a:bodyPr vert="horz" lIns="93763" tIns="46881" rIns="93763" bIns="46881" rtlCol="0"/>
          <a:lstStyle>
            <a:lvl1pPr algn="l">
              <a:defRPr sz="1200"/>
            </a:lvl1pPr>
          </a:lstStyle>
          <a:p>
            <a:endParaRPr lang="en-US"/>
          </a:p>
        </p:txBody>
      </p:sp>
      <p:sp>
        <p:nvSpPr>
          <p:cNvPr id="3" name="Date Placeholder 2"/>
          <p:cNvSpPr>
            <a:spLocks noGrp="1"/>
          </p:cNvSpPr>
          <p:nvPr>
            <p:ph type="dt" idx="1"/>
          </p:nvPr>
        </p:nvSpPr>
        <p:spPr>
          <a:xfrm>
            <a:off x="3995217" y="0"/>
            <a:ext cx="3056414" cy="469461"/>
          </a:xfrm>
          <a:prstGeom prst="rect">
            <a:avLst/>
          </a:prstGeom>
        </p:spPr>
        <p:txBody>
          <a:bodyPr vert="horz" lIns="93763" tIns="46881" rIns="93763" bIns="46881" rtlCol="0"/>
          <a:lstStyle>
            <a:lvl1pPr algn="r">
              <a:defRPr sz="1200"/>
            </a:lvl1pPr>
          </a:lstStyle>
          <a:p>
            <a:fld id="{70B12E1D-39D5-4298-8454-68B639520A47}" type="datetimeFigureOut">
              <a:rPr lang="en-US" smtClean="0"/>
              <a:t>2/22/16</a:t>
            </a:fld>
            <a:endParaRPr lang="en-US"/>
          </a:p>
        </p:txBody>
      </p:sp>
      <p:sp>
        <p:nvSpPr>
          <p:cNvPr id="4" name="Slide Image Placeholder 3"/>
          <p:cNvSpPr>
            <a:spLocks noGrp="1" noRot="1" noChangeAspect="1"/>
          </p:cNvSpPr>
          <p:nvPr>
            <p:ph type="sldImg" idx="2"/>
          </p:nvPr>
        </p:nvSpPr>
        <p:spPr>
          <a:xfrm>
            <a:off x="1420813" y="1169988"/>
            <a:ext cx="4211637" cy="3157537"/>
          </a:xfrm>
          <a:prstGeom prst="rect">
            <a:avLst/>
          </a:prstGeom>
          <a:noFill/>
          <a:ln w="12700">
            <a:solidFill>
              <a:prstClr val="black"/>
            </a:solidFill>
          </a:ln>
        </p:spPr>
        <p:txBody>
          <a:bodyPr vert="horz" lIns="93763" tIns="46881" rIns="93763" bIns="46881" rtlCol="0" anchor="ctr"/>
          <a:lstStyle/>
          <a:p>
            <a:endParaRPr lang="en-US"/>
          </a:p>
        </p:txBody>
      </p:sp>
      <p:sp>
        <p:nvSpPr>
          <p:cNvPr id="5" name="Notes Placeholder 4"/>
          <p:cNvSpPr>
            <a:spLocks noGrp="1"/>
          </p:cNvSpPr>
          <p:nvPr>
            <p:ph type="body" sz="quarter" idx="3"/>
          </p:nvPr>
        </p:nvSpPr>
        <p:spPr>
          <a:xfrm>
            <a:off x="705327" y="4502924"/>
            <a:ext cx="5642610" cy="3684210"/>
          </a:xfrm>
          <a:prstGeom prst="rect">
            <a:avLst/>
          </a:prstGeom>
        </p:spPr>
        <p:txBody>
          <a:bodyPr vert="horz" lIns="93763" tIns="46881" rIns="93763" bIns="468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87265"/>
            <a:ext cx="3056414" cy="469460"/>
          </a:xfrm>
          <a:prstGeom prst="rect">
            <a:avLst/>
          </a:prstGeom>
        </p:spPr>
        <p:txBody>
          <a:bodyPr vert="horz" lIns="93763" tIns="46881" rIns="93763" bIns="46881"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87265"/>
            <a:ext cx="3056414" cy="469460"/>
          </a:xfrm>
          <a:prstGeom prst="rect">
            <a:avLst/>
          </a:prstGeom>
        </p:spPr>
        <p:txBody>
          <a:bodyPr vert="horz" lIns="93763" tIns="46881" rIns="93763" bIns="46881" rtlCol="0" anchor="b"/>
          <a:lstStyle>
            <a:lvl1pPr algn="r">
              <a:defRPr sz="1200"/>
            </a:lvl1pPr>
          </a:lstStyle>
          <a:p>
            <a:fld id="{DA588280-C2B2-43D3-9337-0EAC33171995}" type="slidenum">
              <a:rPr lang="en-US" smtClean="0"/>
              <a:t>‹#›</a:t>
            </a:fld>
            <a:endParaRPr lang="en-US"/>
          </a:p>
        </p:txBody>
      </p:sp>
    </p:spTree>
    <p:extLst>
      <p:ext uri="{BB962C8B-B14F-4D97-AF65-F5344CB8AC3E}">
        <p14:creationId xmlns:p14="http://schemas.microsoft.com/office/powerpoint/2010/main" val="1859789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My name is Hannah Boeh. I am currently a doctoral student working with Dr. Procter on EFNEP/SNAP-Ed programs and research efforts. In this presentation “PSEs &amp; You” we will review what PSEs are, how they fit into the socio-ecological model, our role in implementing PSEs. Additionally we will go over some examples and tips on how to accomplish adding these into your current role. </a:t>
            </a:r>
            <a:endParaRPr lang="en-US" dirty="0"/>
          </a:p>
        </p:txBody>
      </p:sp>
      <p:sp>
        <p:nvSpPr>
          <p:cNvPr id="4" name="Slide Number Placeholder 3"/>
          <p:cNvSpPr>
            <a:spLocks noGrp="1"/>
          </p:cNvSpPr>
          <p:nvPr>
            <p:ph type="sldNum" sz="quarter" idx="10"/>
          </p:nvPr>
        </p:nvSpPr>
        <p:spPr/>
        <p:txBody>
          <a:bodyPr/>
          <a:lstStyle/>
          <a:p>
            <a:fld id="{DA588280-C2B2-43D3-9337-0EAC33171995}" type="slidenum">
              <a:rPr lang="en-US" smtClean="0"/>
              <a:t>1</a:t>
            </a:fld>
            <a:endParaRPr lang="en-US"/>
          </a:p>
        </p:txBody>
      </p:sp>
    </p:spTree>
    <p:extLst>
      <p:ext uri="{BB962C8B-B14F-4D97-AF65-F5344CB8AC3E}">
        <p14:creationId xmlns:p14="http://schemas.microsoft.com/office/powerpoint/2010/main" val="655728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ring of</a:t>
            </a:r>
            <a:r>
              <a:rPr lang="en-US" baseline="0" dirty="0" smtClean="0"/>
              <a:t> this model is Environmental Settings and is commonly just referred to as “settings.” Settings are places where people live and spend the majority of their time. Some common examples of settings would be home, childcare facilities, schools, and worksites. These settings can be major determinants of our health choices. Settings can determine what foods are available and opportunities available for physical activity. One example of settings would be childcare centers offering fresh fruits and vegetables as snacks while including physical activity as part of their curriculum. </a:t>
            </a:r>
          </a:p>
          <a:p>
            <a:endParaRPr lang="en-US" baseline="0" dirty="0" smtClean="0"/>
          </a:p>
          <a:p>
            <a:r>
              <a:rPr lang="en-US" baseline="0" dirty="0" smtClean="0"/>
              <a:t>It is the goal of PSE changes to make our settings healthier, so that the healthy choice is the easiest choice. The settings described here could directly apply to each level of PSE changes. </a:t>
            </a:r>
            <a:endParaRPr lang="en-US" dirty="0"/>
          </a:p>
        </p:txBody>
      </p:sp>
      <p:sp>
        <p:nvSpPr>
          <p:cNvPr id="4" name="Slide Number Placeholder 3"/>
          <p:cNvSpPr>
            <a:spLocks noGrp="1"/>
          </p:cNvSpPr>
          <p:nvPr>
            <p:ph type="sldNum" sz="quarter" idx="10"/>
          </p:nvPr>
        </p:nvSpPr>
        <p:spPr/>
        <p:txBody>
          <a:bodyPr/>
          <a:lstStyle/>
          <a:p>
            <a:fld id="{DA588280-C2B2-43D3-9337-0EAC33171995}" type="slidenum">
              <a:rPr lang="en-US" smtClean="0"/>
              <a:t>10</a:t>
            </a:fld>
            <a:endParaRPr lang="en-US"/>
          </a:p>
        </p:txBody>
      </p:sp>
    </p:spTree>
    <p:extLst>
      <p:ext uri="{BB962C8B-B14F-4D97-AF65-F5344CB8AC3E}">
        <p14:creationId xmlns:p14="http://schemas.microsoft.com/office/powerpoint/2010/main" val="3505589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ring</a:t>
            </a:r>
            <a:r>
              <a:rPr lang="en-US" baseline="0" dirty="0" smtClean="0"/>
              <a:t> in the social ecological model is Sectors of Influence, commonly referred to as Sectors. These are the organizations, businesses, and industry that influence the degree to which people have access to healthy food and/or physical activity opportunities. Organization supporting policy or program changes, businesses creating opportunities to be physically active. </a:t>
            </a:r>
          </a:p>
          <a:p>
            <a:endParaRPr lang="en-US" baseline="0" dirty="0" smtClean="0"/>
          </a:p>
          <a:p>
            <a:r>
              <a:rPr lang="en-US" baseline="0" dirty="0" smtClean="0"/>
              <a:t>As we move to the outer rings, you can see that the focus moves away from the individual and into community or organizational/community focus. </a:t>
            </a:r>
            <a:endParaRPr lang="en-US" dirty="0"/>
          </a:p>
        </p:txBody>
      </p:sp>
      <p:sp>
        <p:nvSpPr>
          <p:cNvPr id="4" name="Slide Number Placeholder 3"/>
          <p:cNvSpPr>
            <a:spLocks noGrp="1"/>
          </p:cNvSpPr>
          <p:nvPr>
            <p:ph type="sldNum" sz="quarter" idx="10"/>
          </p:nvPr>
        </p:nvSpPr>
        <p:spPr/>
        <p:txBody>
          <a:bodyPr/>
          <a:lstStyle/>
          <a:p>
            <a:fld id="{DA588280-C2B2-43D3-9337-0EAC33171995}" type="slidenum">
              <a:rPr lang="en-US" smtClean="0"/>
              <a:t>11</a:t>
            </a:fld>
            <a:endParaRPr lang="en-US"/>
          </a:p>
        </p:txBody>
      </p:sp>
    </p:spTree>
    <p:extLst>
      <p:ext uri="{BB962C8B-B14F-4D97-AF65-F5344CB8AC3E}">
        <p14:creationId xmlns:p14="http://schemas.microsoft.com/office/powerpoint/2010/main" val="2619961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outer ring of the social</a:t>
            </a:r>
            <a:r>
              <a:rPr lang="en-US" baseline="0" dirty="0" smtClean="0"/>
              <a:t> ecological model is social &amp; cultural norms. These are the rules that govern thoughts, beliefs, and behaviors. Social and Cultural norms are shared assumptions of appropriate behavior, based on societal vales and reflected in laws and personal expectations. </a:t>
            </a:r>
          </a:p>
          <a:p>
            <a:endParaRPr lang="en-US" baseline="0" dirty="0" smtClean="0"/>
          </a:p>
          <a:p>
            <a:r>
              <a:rPr lang="en-US" baseline="0" dirty="0" smtClean="0"/>
              <a:t>One example of social &amp; cultural norms at work could be food preference, attitudes about body weight, values places on physical activity and health. </a:t>
            </a:r>
            <a:endParaRPr lang="en-US" dirty="0"/>
          </a:p>
        </p:txBody>
      </p:sp>
      <p:sp>
        <p:nvSpPr>
          <p:cNvPr id="4" name="Slide Number Placeholder 3"/>
          <p:cNvSpPr>
            <a:spLocks noGrp="1"/>
          </p:cNvSpPr>
          <p:nvPr>
            <p:ph type="sldNum" sz="quarter" idx="10"/>
          </p:nvPr>
        </p:nvSpPr>
        <p:spPr/>
        <p:txBody>
          <a:bodyPr/>
          <a:lstStyle/>
          <a:p>
            <a:fld id="{DA588280-C2B2-43D3-9337-0EAC33171995}" type="slidenum">
              <a:rPr lang="en-US" smtClean="0"/>
              <a:t>12</a:t>
            </a:fld>
            <a:endParaRPr lang="en-US"/>
          </a:p>
        </p:txBody>
      </p:sp>
    </p:spTree>
    <p:extLst>
      <p:ext uri="{BB962C8B-B14F-4D97-AF65-F5344CB8AC3E}">
        <p14:creationId xmlns:p14="http://schemas.microsoft.com/office/powerpoint/2010/main" val="3234617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role with implementing PSEs</a:t>
            </a:r>
            <a:r>
              <a:rPr lang="en-US" baseline="0" dirty="0" smtClean="0"/>
              <a:t> varies depending on which program,; the role within that program and other factors such as experience or expertise. </a:t>
            </a:r>
            <a:endParaRPr lang="en-US" dirty="0"/>
          </a:p>
        </p:txBody>
      </p:sp>
      <p:sp>
        <p:nvSpPr>
          <p:cNvPr id="4" name="Slide Number Placeholder 3"/>
          <p:cNvSpPr>
            <a:spLocks noGrp="1"/>
          </p:cNvSpPr>
          <p:nvPr>
            <p:ph type="sldNum" sz="quarter" idx="10"/>
          </p:nvPr>
        </p:nvSpPr>
        <p:spPr/>
        <p:txBody>
          <a:bodyPr/>
          <a:lstStyle/>
          <a:p>
            <a:fld id="{DA588280-C2B2-43D3-9337-0EAC33171995}" type="slidenum">
              <a:rPr lang="en-US" smtClean="0"/>
              <a:t>13</a:t>
            </a:fld>
            <a:endParaRPr lang="en-US"/>
          </a:p>
        </p:txBody>
      </p:sp>
    </p:spTree>
    <p:extLst>
      <p:ext uri="{BB962C8B-B14F-4D97-AF65-F5344CB8AC3E}">
        <p14:creationId xmlns:p14="http://schemas.microsoft.com/office/powerpoint/2010/main" val="2207512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Settings: home, childcare,</a:t>
            </a:r>
            <a:r>
              <a:rPr lang="en-US" baseline="0" dirty="0" smtClean="0"/>
              <a:t> schools, worksites</a:t>
            </a:r>
          </a:p>
          <a:p>
            <a:r>
              <a:rPr lang="en-US" baseline="0" dirty="0" smtClean="0"/>
              <a:t>Sectors: organizational, business, industry</a:t>
            </a:r>
            <a:endParaRPr lang="en-US" dirty="0"/>
          </a:p>
        </p:txBody>
      </p:sp>
      <p:sp>
        <p:nvSpPr>
          <p:cNvPr id="4" name="Slide Number Placeholder 3"/>
          <p:cNvSpPr>
            <a:spLocks noGrp="1"/>
          </p:cNvSpPr>
          <p:nvPr>
            <p:ph type="sldNum" sz="quarter" idx="10"/>
          </p:nvPr>
        </p:nvSpPr>
        <p:spPr/>
        <p:txBody>
          <a:bodyPr/>
          <a:lstStyle/>
          <a:p>
            <a:fld id="{DA588280-C2B2-43D3-9337-0EAC33171995}" type="slidenum">
              <a:rPr lang="en-US" smtClean="0"/>
              <a:t>14</a:t>
            </a:fld>
            <a:endParaRPr lang="en-US"/>
          </a:p>
        </p:txBody>
      </p:sp>
    </p:spTree>
    <p:extLst>
      <p:ext uri="{BB962C8B-B14F-4D97-AF65-F5344CB8AC3E}">
        <p14:creationId xmlns:p14="http://schemas.microsoft.com/office/powerpoint/2010/main" val="2088286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Combining</a:t>
            </a:r>
            <a:r>
              <a:rPr lang="en-US" baseline="0" dirty="0" smtClean="0"/>
              <a:t> individual factors with settings and sectors. </a:t>
            </a:r>
          </a:p>
          <a:p>
            <a:r>
              <a:rPr lang="en-US" baseline="0" dirty="0" smtClean="0"/>
              <a:t>Individual experience/expertise may increase your involvement in specific community efforts</a:t>
            </a:r>
            <a:endParaRPr lang="en-US" dirty="0"/>
          </a:p>
        </p:txBody>
      </p:sp>
      <p:sp>
        <p:nvSpPr>
          <p:cNvPr id="4" name="Slide Number Placeholder 3"/>
          <p:cNvSpPr>
            <a:spLocks noGrp="1"/>
          </p:cNvSpPr>
          <p:nvPr>
            <p:ph type="sldNum" sz="quarter" idx="10"/>
          </p:nvPr>
        </p:nvSpPr>
        <p:spPr/>
        <p:txBody>
          <a:bodyPr/>
          <a:lstStyle/>
          <a:p>
            <a:fld id="{DA588280-C2B2-43D3-9337-0EAC33171995}" type="slidenum">
              <a:rPr lang="en-US" smtClean="0"/>
              <a:t>15</a:t>
            </a:fld>
            <a:endParaRPr lang="en-US"/>
          </a:p>
        </p:txBody>
      </p:sp>
    </p:spTree>
    <p:extLst>
      <p:ext uri="{BB962C8B-B14F-4D97-AF65-F5344CB8AC3E}">
        <p14:creationId xmlns:p14="http://schemas.microsoft.com/office/powerpoint/2010/main" val="938069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588280-C2B2-43D3-9337-0EAC33171995}" type="slidenum">
              <a:rPr lang="en-US" smtClean="0"/>
              <a:t>16</a:t>
            </a:fld>
            <a:endParaRPr lang="en-US"/>
          </a:p>
        </p:txBody>
      </p:sp>
    </p:spTree>
    <p:extLst>
      <p:ext uri="{BB962C8B-B14F-4D97-AF65-F5344CB8AC3E}">
        <p14:creationId xmlns:p14="http://schemas.microsoft.com/office/powerpoint/2010/main" val="2476632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 are going to combine everything we just learned into strategies for influence. We will begin with strategies for influencing PEOPLE. </a:t>
            </a:r>
          </a:p>
          <a:p>
            <a:r>
              <a:rPr lang="en-US" baseline="0" dirty="0" smtClean="0"/>
              <a:t>After hearing these, I’m sure all of you will realize that you all do this to some degree. </a:t>
            </a:r>
          </a:p>
          <a:p>
            <a:endParaRPr lang="en-US" baseline="0" dirty="0" smtClean="0"/>
          </a:p>
          <a:p>
            <a:r>
              <a:rPr lang="en-US" baseline="0" dirty="0" smtClean="0"/>
              <a:t>The first strategy is….informational or increasing awareness. Many people are unwilling to change until they believe it is necessary.</a:t>
            </a:r>
          </a:p>
          <a:p>
            <a:r>
              <a:rPr lang="en-US" baseline="0" dirty="0" smtClean="0"/>
              <a:t>The next strategy is behavioral which involves the development of skills needed to perform, and maintain behavior. This could be cooking or learning how to exercise. </a:t>
            </a:r>
          </a:p>
          <a:p>
            <a:r>
              <a:rPr lang="en-US" baseline="0" dirty="0" smtClean="0"/>
              <a:t>The final strategy for influencing people would be social support. Those closest to us are the biggest influencers of behavior. Incorporate social support and help individuals better implement and sustain change. </a:t>
            </a:r>
            <a:endParaRPr lang="en-US" dirty="0"/>
          </a:p>
        </p:txBody>
      </p:sp>
      <p:sp>
        <p:nvSpPr>
          <p:cNvPr id="4" name="Slide Number Placeholder 3"/>
          <p:cNvSpPr>
            <a:spLocks noGrp="1"/>
          </p:cNvSpPr>
          <p:nvPr>
            <p:ph type="sldNum" sz="quarter" idx="10"/>
          </p:nvPr>
        </p:nvSpPr>
        <p:spPr/>
        <p:txBody>
          <a:bodyPr/>
          <a:lstStyle/>
          <a:p>
            <a:fld id="{DA588280-C2B2-43D3-9337-0EAC33171995}" type="slidenum">
              <a:rPr lang="en-US" smtClean="0"/>
              <a:t>17</a:t>
            </a:fld>
            <a:endParaRPr lang="en-US"/>
          </a:p>
        </p:txBody>
      </p:sp>
    </p:spTree>
    <p:extLst>
      <p:ext uri="{BB962C8B-B14F-4D97-AF65-F5344CB8AC3E}">
        <p14:creationId xmlns:p14="http://schemas.microsoft.com/office/powerpoint/2010/main" val="707073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will look at strategies for influencing PLACE.</a:t>
            </a:r>
            <a:r>
              <a:rPr lang="en-US" baseline="0" dirty="0" smtClean="0"/>
              <a:t> Some of these strategies (wink, wink) should seem very familiar! </a:t>
            </a:r>
          </a:p>
          <a:p>
            <a:endParaRPr lang="en-US" baseline="0" dirty="0" smtClean="0"/>
          </a:p>
          <a:p>
            <a:r>
              <a:rPr lang="en-US" baseline="0" dirty="0" smtClean="0"/>
              <a:t>Environmental: create assets that promote health and well-being</a:t>
            </a:r>
          </a:p>
          <a:p>
            <a:r>
              <a:rPr lang="en-US" baseline="0" dirty="0" smtClean="0"/>
              <a:t>Systems: changes the status-quo of a program, organization, institution, or society </a:t>
            </a:r>
            <a:endParaRPr lang="en-US" dirty="0"/>
          </a:p>
        </p:txBody>
      </p:sp>
      <p:sp>
        <p:nvSpPr>
          <p:cNvPr id="4" name="Slide Number Placeholder 3"/>
          <p:cNvSpPr>
            <a:spLocks noGrp="1"/>
          </p:cNvSpPr>
          <p:nvPr>
            <p:ph type="sldNum" sz="quarter" idx="10"/>
          </p:nvPr>
        </p:nvSpPr>
        <p:spPr/>
        <p:txBody>
          <a:bodyPr/>
          <a:lstStyle/>
          <a:p>
            <a:fld id="{DA588280-C2B2-43D3-9337-0EAC33171995}" type="slidenum">
              <a:rPr lang="en-US" smtClean="0"/>
              <a:t>18</a:t>
            </a:fld>
            <a:endParaRPr lang="en-US"/>
          </a:p>
        </p:txBody>
      </p:sp>
    </p:spTree>
    <p:extLst>
      <p:ext uri="{BB962C8B-B14F-4D97-AF65-F5344CB8AC3E}">
        <p14:creationId xmlns:p14="http://schemas.microsoft.com/office/powerpoint/2010/main" val="773000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Policy: changing laws, mandates or ordinances</a:t>
            </a:r>
          </a:p>
          <a:p>
            <a:r>
              <a:rPr lang="en-US" dirty="0" smtClean="0"/>
              <a:t>Capacity Building:</a:t>
            </a:r>
            <a:r>
              <a:rPr lang="en-US" baseline="0" dirty="0" smtClean="0"/>
              <a:t> development of organizations over time making them better able to lead, implement, and evaluate change</a:t>
            </a:r>
          </a:p>
          <a:p>
            <a:r>
              <a:rPr lang="en-US" baseline="0" dirty="0" smtClean="0"/>
              <a:t>Collaborative: bringing people together to work across different sectors and setting to create sustainable impacts. </a:t>
            </a:r>
            <a:endParaRPr lang="en-US" dirty="0"/>
          </a:p>
        </p:txBody>
      </p:sp>
      <p:sp>
        <p:nvSpPr>
          <p:cNvPr id="4" name="Slide Number Placeholder 3"/>
          <p:cNvSpPr>
            <a:spLocks noGrp="1"/>
          </p:cNvSpPr>
          <p:nvPr>
            <p:ph type="sldNum" sz="quarter" idx="10"/>
          </p:nvPr>
        </p:nvSpPr>
        <p:spPr/>
        <p:txBody>
          <a:bodyPr/>
          <a:lstStyle/>
          <a:p>
            <a:fld id="{DA588280-C2B2-43D3-9337-0EAC33171995}" type="slidenum">
              <a:rPr lang="en-US" smtClean="0"/>
              <a:t>19</a:t>
            </a:fld>
            <a:endParaRPr lang="en-US"/>
          </a:p>
        </p:txBody>
      </p:sp>
    </p:spTree>
    <p:extLst>
      <p:ext uri="{BB962C8B-B14F-4D97-AF65-F5344CB8AC3E}">
        <p14:creationId xmlns:p14="http://schemas.microsoft.com/office/powerpoint/2010/main" val="168578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Policy, Systems,</a:t>
            </a:r>
            <a:r>
              <a:rPr lang="en-US" baseline="0" dirty="0" smtClean="0"/>
              <a:t> and environmental change is a way of modifying the environment to make the healthy choices practical and available to all – making the healthy choice the easy choice! </a:t>
            </a:r>
          </a:p>
          <a:p>
            <a:r>
              <a:rPr lang="en-US" baseline="0" dirty="0" smtClean="0"/>
              <a:t>Through incorporating multiple areas of change using PSEs, we can create lasting behavior change. </a:t>
            </a:r>
          </a:p>
          <a:p>
            <a:endParaRPr lang="en-US" baseline="0" dirty="0" smtClean="0"/>
          </a:p>
          <a:p>
            <a:r>
              <a:rPr lang="en-US" baseline="0" dirty="0" smtClean="0"/>
              <a:t>Let’s move on to review Policy, Systems, and Environmental changes.</a:t>
            </a:r>
            <a:endParaRPr lang="en-US" dirty="0"/>
          </a:p>
        </p:txBody>
      </p:sp>
      <p:sp>
        <p:nvSpPr>
          <p:cNvPr id="4" name="Slide Number Placeholder 3"/>
          <p:cNvSpPr>
            <a:spLocks noGrp="1"/>
          </p:cNvSpPr>
          <p:nvPr>
            <p:ph type="sldNum" sz="quarter" idx="10"/>
          </p:nvPr>
        </p:nvSpPr>
        <p:spPr/>
        <p:txBody>
          <a:bodyPr/>
          <a:lstStyle/>
          <a:p>
            <a:fld id="{DA588280-C2B2-43D3-9337-0EAC33171995}" type="slidenum">
              <a:rPr lang="en-US" smtClean="0"/>
              <a:t>2</a:t>
            </a:fld>
            <a:endParaRPr lang="en-US"/>
          </a:p>
        </p:txBody>
      </p:sp>
    </p:spTree>
    <p:extLst>
      <p:ext uri="{BB962C8B-B14F-4D97-AF65-F5344CB8AC3E}">
        <p14:creationId xmlns:p14="http://schemas.microsoft.com/office/powerpoint/2010/main" val="3926517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588280-C2B2-43D3-9337-0EAC33171995}" type="slidenum">
              <a:rPr lang="en-US" smtClean="0"/>
              <a:t>20</a:t>
            </a:fld>
            <a:endParaRPr lang="en-US"/>
          </a:p>
        </p:txBody>
      </p:sp>
    </p:spTree>
    <p:extLst>
      <p:ext uri="{BB962C8B-B14F-4D97-AF65-F5344CB8AC3E}">
        <p14:creationId xmlns:p14="http://schemas.microsoft.com/office/powerpoint/2010/main" val="2002681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588280-C2B2-43D3-9337-0EAC33171995}" type="slidenum">
              <a:rPr lang="en-US" smtClean="0"/>
              <a:t>21</a:t>
            </a:fld>
            <a:endParaRPr lang="en-US"/>
          </a:p>
        </p:txBody>
      </p:sp>
    </p:spTree>
    <p:extLst>
      <p:ext uri="{BB962C8B-B14F-4D97-AF65-F5344CB8AC3E}">
        <p14:creationId xmlns:p14="http://schemas.microsoft.com/office/powerpoint/2010/main" val="2095233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588280-C2B2-43D3-9337-0EAC33171995}" type="slidenum">
              <a:rPr lang="en-US" smtClean="0"/>
              <a:t>22</a:t>
            </a:fld>
            <a:endParaRPr lang="en-US"/>
          </a:p>
        </p:txBody>
      </p:sp>
    </p:spTree>
    <p:extLst>
      <p:ext uri="{BB962C8B-B14F-4D97-AF65-F5344CB8AC3E}">
        <p14:creationId xmlns:p14="http://schemas.microsoft.com/office/powerpoint/2010/main" val="173028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Policies</a:t>
            </a:r>
            <a:r>
              <a:rPr lang="en-US" baseline="0" dirty="0" smtClean="0"/>
              <a:t> and laws greatly influence the daily decisions we make in our lives, including choices that affect our health. </a:t>
            </a:r>
          </a:p>
          <a:p>
            <a:r>
              <a:rPr lang="en-US" baseline="0" dirty="0" smtClean="0"/>
              <a:t>When thinking of policy change think of passing policies, ordinances, resolutions, mandates, regulations, or laws that can make our lives healthier. These ordinances or mandates can be implemented in government, schools, parks, or healthcare centers. These are great examples of areas where policy changes can be implement however it is important to remember that these are not the only places! </a:t>
            </a:r>
          </a:p>
          <a:p>
            <a:endParaRPr lang="en-US" baseline="0" dirty="0" smtClean="0"/>
          </a:p>
          <a:p>
            <a:r>
              <a:rPr lang="en-US" baseline="0" dirty="0" smtClean="0"/>
              <a:t>One example of policy change could be adding a tax on unhealthy food or passing a law allowing residents to plant community gardens in vacant lots. </a:t>
            </a:r>
          </a:p>
          <a:p>
            <a:r>
              <a:rPr lang="en-US" baseline="0" dirty="0" smtClean="0"/>
              <a:t>A real-life example of policy change is smoking regulations. It is becoming a trend in city’s to ban smoke in public places such as bars or restaurants. This policy influences when and where people decide to smoke.</a:t>
            </a:r>
            <a:endParaRPr lang="en-US" dirty="0"/>
          </a:p>
        </p:txBody>
      </p:sp>
      <p:sp>
        <p:nvSpPr>
          <p:cNvPr id="4" name="Slide Number Placeholder 3"/>
          <p:cNvSpPr>
            <a:spLocks noGrp="1"/>
          </p:cNvSpPr>
          <p:nvPr>
            <p:ph type="sldNum" sz="quarter" idx="10"/>
          </p:nvPr>
        </p:nvSpPr>
        <p:spPr/>
        <p:txBody>
          <a:bodyPr/>
          <a:lstStyle/>
          <a:p>
            <a:fld id="{DA588280-C2B2-43D3-9337-0EAC33171995}" type="slidenum">
              <a:rPr lang="en-US" smtClean="0"/>
              <a:t>3</a:t>
            </a:fld>
            <a:endParaRPr lang="en-US"/>
          </a:p>
        </p:txBody>
      </p:sp>
    </p:spTree>
    <p:extLst>
      <p:ext uri="{BB962C8B-B14F-4D97-AF65-F5344CB8AC3E}">
        <p14:creationId xmlns:p14="http://schemas.microsoft.com/office/powerpoint/2010/main" val="3542346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System  changes</a:t>
            </a:r>
            <a:r>
              <a:rPr lang="en-US" baseline="0" dirty="0" smtClean="0"/>
              <a:t>, effect the rules within an organization. These changes work hand-in-hand with policy changes. System changes involve changing the infrastructure within an organization, school, park, worksite, or health setting and are often times implemented in the same organizations as policy changes.</a:t>
            </a:r>
          </a:p>
          <a:p>
            <a:endParaRPr lang="en-US" baseline="0" dirty="0" smtClean="0"/>
          </a:p>
          <a:p>
            <a:r>
              <a:rPr lang="en-US" baseline="0" dirty="0" smtClean="0"/>
              <a:t>An example of system changes could be creating a community plan to account for health impacts of new projects or looking back at the example given in policy change of adding a tax to unhealthy foods, creating a decision-making system of where the tax income goes. Maybe it could be funneled back into healthy promotion campaigns or local food pantries. </a:t>
            </a:r>
            <a:endParaRPr lang="en-US" dirty="0"/>
          </a:p>
        </p:txBody>
      </p:sp>
      <p:sp>
        <p:nvSpPr>
          <p:cNvPr id="4" name="Slide Number Placeholder 3"/>
          <p:cNvSpPr>
            <a:spLocks noGrp="1"/>
          </p:cNvSpPr>
          <p:nvPr>
            <p:ph type="sldNum" sz="quarter" idx="10"/>
          </p:nvPr>
        </p:nvSpPr>
        <p:spPr/>
        <p:txBody>
          <a:bodyPr/>
          <a:lstStyle/>
          <a:p>
            <a:fld id="{DA588280-C2B2-43D3-9337-0EAC33171995}" type="slidenum">
              <a:rPr lang="en-US" smtClean="0"/>
              <a:t>4</a:t>
            </a:fld>
            <a:endParaRPr lang="en-US"/>
          </a:p>
        </p:txBody>
      </p:sp>
    </p:spTree>
    <p:extLst>
      <p:ext uri="{BB962C8B-B14F-4D97-AF65-F5344CB8AC3E}">
        <p14:creationId xmlns:p14="http://schemas.microsoft.com/office/powerpoint/2010/main" val="1441118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Environmental change</a:t>
            </a:r>
            <a:r>
              <a:rPr lang="en-US" baseline="0" dirty="0" smtClean="0"/>
              <a:t> are changes made to the physical environment. These changes could include installing bike signage on already established bike routes, installing sidewalks or promoting walking or biking paths. An example of environmental change could be a city undertaking planning to ensure better pedestrian and bicycle access to main roads and parks. </a:t>
            </a:r>
          </a:p>
          <a:p>
            <a:endParaRPr lang="en-US" baseline="0" dirty="0" smtClean="0"/>
          </a:p>
          <a:p>
            <a:r>
              <a:rPr lang="en-US" baseline="0" dirty="0" smtClean="0"/>
              <a:t>Continuing with our taxing unhealthy food example, the environmental change seen would be the increase of healthy food seen. It would be more affordable for individuals to purchase the lower cost healthy item as opposed to the higher taxed unhealthy item. </a:t>
            </a:r>
            <a:endParaRPr lang="en-US" dirty="0"/>
          </a:p>
        </p:txBody>
      </p:sp>
      <p:sp>
        <p:nvSpPr>
          <p:cNvPr id="4" name="Slide Number Placeholder 3"/>
          <p:cNvSpPr>
            <a:spLocks noGrp="1"/>
          </p:cNvSpPr>
          <p:nvPr>
            <p:ph type="sldNum" sz="quarter" idx="10"/>
          </p:nvPr>
        </p:nvSpPr>
        <p:spPr/>
        <p:txBody>
          <a:bodyPr/>
          <a:lstStyle/>
          <a:p>
            <a:fld id="{DA588280-C2B2-43D3-9337-0EAC33171995}" type="slidenum">
              <a:rPr lang="en-US" smtClean="0"/>
              <a:t>5</a:t>
            </a:fld>
            <a:endParaRPr lang="en-US"/>
          </a:p>
        </p:txBody>
      </p:sp>
    </p:spTree>
    <p:extLst>
      <p:ext uri="{BB962C8B-B14F-4D97-AF65-F5344CB8AC3E}">
        <p14:creationId xmlns:p14="http://schemas.microsoft.com/office/powerpoint/2010/main" val="318824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are going to look at two real-life example of PSE changes in two different communities. These examples</a:t>
            </a:r>
            <a:r>
              <a:rPr lang="en-US" baseline="0" dirty="0" smtClean="0"/>
              <a:t> were not of my own creation, but borrowed from </a:t>
            </a:r>
            <a:r>
              <a:rPr lang="en-US" baseline="0" dirty="0" err="1" smtClean="0"/>
              <a:t>ChangeLab</a:t>
            </a:r>
            <a:r>
              <a:rPr lang="en-US" baseline="0" dirty="0" smtClean="0"/>
              <a:t> Solutions PSE 101 Webinar. </a:t>
            </a:r>
          </a:p>
          <a:p>
            <a:r>
              <a:rPr lang="en-US" baseline="0" dirty="0" smtClean="0"/>
              <a:t>The first example is from Fresno, CA. </a:t>
            </a:r>
            <a:endParaRPr lang="en-US" dirty="0"/>
          </a:p>
        </p:txBody>
      </p:sp>
      <p:sp>
        <p:nvSpPr>
          <p:cNvPr id="4" name="Slide Number Placeholder 3"/>
          <p:cNvSpPr>
            <a:spLocks noGrp="1"/>
          </p:cNvSpPr>
          <p:nvPr>
            <p:ph type="sldNum" sz="quarter" idx="10"/>
          </p:nvPr>
        </p:nvSpPr>
        <p:spPr/>
        <p:txBody>
          <a:bodyPr/>
          <a:lstStyle/>
          <a:p>
            <a:fld id="{DA588280-C2B2-43D3-9337-0EAC33171995}" type="slidenum">
              <a:rPr lang="en-US" smtClean="0"/>
              <a:t>6</a:t>
            </a:fld>
            <a:endParaRPr lang="en-US"/>
          </a:p>
        </p:txBody>
      </p:sp>
    </p:spTree>
    <p:extLst>
      <p:ext uri="{BB962C8B-B14F-4D97-AF65-F5344CB8AC3E}">
        <p14:creationId xmlns:p14="http://schemas.microsoft.com/office/powerpoint/2010/main" val="209232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example is about healthy vending on</a:t>
            </a:r>
            <a:r>
              <a:rPr lang="en-US" baseline="0" dirty="0" smtClean="0"/>
              <a:t> city property. </a:t>
            </a:r>
            <a:endParaRPr lang="en-US" dirty="0"/>
          </a:p>
        </p:txBody>
      </p:sp>
      <p:sp>
        <p:nvSpPr>
          <p:cNvPr id="4" name="Slide Number Placeholder 3"/>
          <p:cNvSpPr>
            <a:spLocks noGrp="1"/>
          </p:cNvSpPr>
          <p:nvPr>
            <p:ph type="sldNum" sz="quarter" idx="10"/>
          </p:nvPr>
        </p:nvSpPr>
        <p:spPr/>
        <p:txBody>
          <a:bodyPr/>
          <a:lstStyle/>
          <a:p>
            <a:fld id="{DA588280-C2B2-43D3-9337-0EAC33171995}" type="slidenum">
              <a:rPr lang="en-US" smtClean="0"/>
              <a:t>7</a:t>
            </a:fld>
            <a:endParaRPr lang="en-US"/>
          </a:p>
        </p:txBody>
      </p:sp>
    </p:spTree>
    <p:extLst>
      <p:ext uri="{BB962C8B-B14F-4D97-AF65-F5344CB8AC3E}">
        <p14:creationId xmlns:p14="http://schemas.microsoft.com/office/powerpoint/2010/main" val="1637648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Socio-Ecological Model illustrates how all sectors of society combine to shape an individual’s food and physical</a:t>
            </a:r>
            <a:r>
              <a:rPr lang="en-US" baseline="0" dirty="0" smtClean="0"/>
              <a:t> activity choices and ultimately one’s calorie balance and chronic disease risk. </a:t>
            </a:r>
          </a:p>
          <a:p>
            <a:r>
              <a:rPr lang="en-US" baseline="0" dirty="0" smtClean="0"/>
              <a:t>This model works hand-in-hand with understanding and incorporating PSEs. Additionally, there is some new language used when talking about this model that we should all be aware of. </a:t>
            </a:r>
          </a:p>
          <a:p>
            <a:endParaRPr lang="en-US" baseline="0" dirty="0" smtClean="0"/>
          </a:p>
          <a:p>
            <a:r>
              <a:rPr lang="en-US" baseline="0" dirty="0" smtClean="0"/>
              <a:t>When looking at this picture we see that there are fewer rings than previous models. What once was interpersonal, organizational, and community/policy rings are now condensed into the Environmental Settings and Sectors of Influence in the new socio-ecological model. As we go on we will be looking as each level of this model and how it can apply to PSEs.  </a:t>
            </a:r>
          </a:p>
        </p:txBody>
      </p:sp>
      <p:sp>
        <p:nvSpPr>
          <p:cNvPr id="4" name="Slide Number Placeholder 3"/>
          <p:cNvSpPr>
            <a:spLocks noGrp="1"/>
          </p:cNvSpPr>
          <p:nvPr>
            <p:ph type="sldNum" sz="quarter" idx="10"/>
          </p:nvPr>
        </p:nvSpPr>
        <p:spPr/>
        <p:txBody>
          <a:bodyPr/>
          <a:lstStyle/>
          <a:p>
            <a:fld id="{DA588280-C2B2-43D3-9337-0EAC33171995}" type="slidenum">
              <a:rPr lang="en-US" smtClean="0"/>
              <a:t>8</a:t>
            </a:fld>
            <a:endParaRPr lang="en-US"/>
          </a:p>
        </p:txBody>
      </p:sp>
    </p:spTree>
    <p:extLst>
      <p:ext uri="{BB962C8B-B14F-4D97-AF65-F5344CB8AC3E}">
        <p14:creationId xmlns:p14="http://schemas.microsoft.com/office/powerpoint/2010/main" val="3085082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very center of this model we see “Individual Factors.” This</a:t>
            </a:r>
            <a:r>
              <a:rPr lang="en-US" baseline="0" dirty="0" smtClean="0"/>
              <a:t> include age, sex, race, and knowledge and skills. These factors are unique characteristics of individuals that could affect there health behaviors. When working to improve these factors we work to educate or improve awareness of individual about nutrition and physical activity. An example of incorporating individual factors could be nutrition educators teaching about </a:t>
            </a:r>
            <a:r>
              <a:rPr lang="en-US" baseline="0" dirty="0" err="1" smtClean="0"/>
              <a:t>MyPlate</a:t>
            </a:r>
            <a:r>
              <a:rPr lang="en-US" baseline="0" dirty="0" smtClean="0"/>
              <a:t>. This would be helping individuals increase knowledge and skill associated with healthy eating. </a:t>
            </a:r>
            <a:endParaRPr lang="en-US" dirty="0"/>
          </a:p>
        </p:txBody>
      </p:sp>
      <p:sp>
        <p:nvSpPr>
          <p:cNvPr id="4" name="Slide Number Placeholder 3"/>
          <p:cNvSpPr>
            <a:spLocks noGrp="1"/>
          </p:cNvSpPr>
          <p:nvPr>
            <p:ph type="sldNum" sz="quarter" idx="10"/>
          </p:nvPr>
        </p:nvSpPr>
        <p:spPr/>
        <p:txBody>
          <a:bodyPr/>
          <a:lstStyle/>
          <a:p>
            <a:fld id="{DA588280-C2B2-43D3-9337-0EAC33171995}" type="slidenum">
              <a:rPr lang="en-US" smtClean="0"/>
              <a:t>9</a:t>
            </a:fld>
            <a:endParaRPr lang="en-US"/>
          </a:p>
        </p:txBody>
      </p:sp>
    </p:spTree>
    <p:extLst>
      <p:ext uri="{BB962C8B-B14F-4D97-AF65-F5344CB8AC3E}">
        <p14:creationId xmlns:p14="http://schemas.microsoft.com/office/powerpoint/2010/main" val="3823296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8865"/>
            <a:ext cx="7772400" cy="1470025"/>
          </a:xfrm>
          <a:prstGeom prst="rect">
            <a:avLst/>
          </a:prstGeom>
        </p:spPr>
        <p:txBody>
          <a:bodyPr/>
          <a:lstStyle>
            <a:lvl1pPr algn="ctr">
              <a:defRPr sz="44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438890"/>
            <a:ext cx="6400800" cy="1752600"/>
          </a:xfrm>
          <a:prstGeom prst="rect">
            <a:avLst/>
          </a:prstGeom>
        </p:spPr>
        <p:txBody>
          <a:bodyPr>
            <a:normAutofit/>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728134"/>
            <a:ext cx="8229600" cy="539803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45067"/>
            <a:ext cx="2057400" cy="5381096"/>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45067"/>
            <a:ext cx="6019800" cy="538109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728134"/>
            <a:ext cx="8229600" cy="539803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741644"/>
            <a:ext cx="7772400" cy="1362075"/>
          </a:xfrm>
          <a:prstGeom prst="rect">
            <a:avLst/>
          </a:prstGeo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122541"/>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
        <p:nvSpPr>
          <p:cNvPr id="8"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87400"/>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27161"/>
            <a:ext cx="4040188"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787400"/>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427161"/>
            <a:ext cx="4041775"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E8068-BB4E-7B45-8E03-6619938B0FD6}" type="slidenum">
              <a:rPr lang="en-US" smtClean="0"/>
              <a:t>‹#›</a:t>
            </a:fld>
            <a:endParaRPr lang="en-US"/>
          </a:p>
        </p:txBody>
      </p:sp>
      <p:sp>
        <p:nvSpPr>
          <p:cNvPr id="10"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E8068-BB4E-7B45-8E03-6619938B0FD6}" type="slidenum">
              <a:rPr lang="en-US" smtClean="0"/>
              <a:t>‹#›</a:t>
            </a:fld>
            <a:endParaRPr lang="en-US"/>
          </a:p>
        </p:txBody>
      </p:sp>
      <p:sp>
        <p:nvSpPr>
          <p:cNvPr id="6"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3533"/>
            <a:ext cx="3008313" cy="106665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53533"/>
            <a:ext cx="5111750" cy="5372630"/>
          </a:xfrm>
          <a:prstGeom prst="rect">
            <a:avLst/>
          </a:prstGeom>
        </p:spPr>
        <p:txBody>
          <a:bodyPr/>
          <a:lstStyle>
            <a:lvl1pPr>
              <a:defRPr sz="2400" b="1"/>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20190"/>
            <a:ext cx="3008313" cy="4305973"/>
          </a:xfrm>
          <a:prstGeom prst="rect">
            <a:avLst/>
          </a:prstGeo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73625"/>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858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440363"/>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E8068-BB4E-7B45-8E03-6619938B0FD6}" type="slidenum">
              <a:rPr lang="en-US" smtClean="0"/>
              <a:t>‹#›</a:t>
            </a:fld>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44460" y="6344295"/>
            <a:ext cx="882680" cy="3771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457200" rtl="0" eaLnBrk="1" latinLnBrk="0" hangingPunct="1">
        <a:spcBef>
          <a:spcPct val="0"/>
        </a:spcBef>
        <a:buNone/>
        <a:defRPr sz="4000" b="0" i="0" kern="1200">
          <a:solidFill>
            <a:schemeClr val="bg1"/>
          </a:solidFill>
          <a:latin typeface="Calibri" pitchFamily="34" charset="0"/>
          <a:ea typeface="+mj-ea"/>
          <a:cs typeface="Calibri"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itchFamily="34" charset="0"/>
          <a:ea typeface="+mn-ea"/>
          <a:cs typeface="Calibri"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itchFamily="34" charset="0"/>
          <a:ea typeface="+mn-ea"/>
          <a:cs typeface="Calibri"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itchFamily="34" charset="0"/>
          <a:ea typeface="+mn-ea"/>
          <a:cs typeface="Calibri"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diagramData" Target="../diagrams/data6.xml"/><Relationship Id="rId5" Type="http://schemas.openxmlformats.org/officeDocument/2006/relationships/diagramLayout" Target="../diagrams/layout6.xml"/><Relationship Id="rId6" Type="http://schemas.openxmlformats.org/officeDocument/2006/relationships/diagramQuickStyle" Target="../diagrams/quickStyle6.xml"/><Relationship Id="rId7" Type="http://schemas.openxmlformats.org/officeDocument/2006/relationships/diagramColors" Target="../diagrams/colors6.xml"/><Relationship Id="rId8"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diagramData" Target="../diagrams/data7.xml"/><Relationship Id="rId5" Type="http://schemas.openxmlformats.org/officeDocument/2006/relationships/diagramLayout" Target="../diagrams/layout7.xml"/><Relationship Id="rId6" Type="http://schemas.openxmlformats.org/officeDocument/2006/relationships/diagramQuickStyle" Target="../diagrams/quickStyle7.xml"/><Relationship Id="rId7" Type="http://schemas.openxmlformats.org/officeDocument/2006/relationships/diagramColors" Target="../diagrams/colors7.xml"/><Relationship Id="rId8"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diagramData" Target="../diagrams/data8.xml"/><Relationship Id="rId5" Type="http://schemas.openxmlformats.org/officeDocument/2006/relationships/diagramLayout" Target="../diagrams/layout8.xml"/><Relationship Id="rId6" Type="http://schemas.openxmlformats.org/officeDocument/2006/relationships/diagramQuickStyle" Target="../diagrams/quickStyle8.xml"/><Relationship Id="rId7" Type="http://schemas.openxmlformats.org/officeDocument/2006/relationships/diagramColors" Target="../diagrams/colors8.xml"/><Relationship Id="rId8"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hangelabsolutions.org/sites/default/files/NEOP_webinar_PSE101_FINAL_20130423.pdf"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5264" y="1788262"/>
            <a:ext cx="5002481" cy="1097441"/>
          </a:xfrm>
        </p:spPr>
        <p:txBody>
          <a:bodyPr/>
          <a:lstStyle/>
          <a:p>
            <a:r>
              <a:rPr lang="en-US" altLang="en-US" sz="8000" dirty="0">
                <a:solidFill>
                  <a:schemeClr val="accent4">
                    <a:lumMod val="75000"/>
                  </a:schemeClr>
                </a:solidFill>
                <a:latin typeface="Gill Sans Ultra Bold Condensed" panose="020B0A06020104020203" pitchFamily="34" charset="0"/>
                <a:cs typeface="Lucida Sans" panose="020B0602030504020204" pitchFamily="34" charset="0"/>
              </a:rPr>
              <a:t>PSEs &amp; You</a:t>
            </a:r>
            <a:endParaRPr lang="en-US" sz="8000" dirty="0"/>
          </a:p>
        </p:txBody>
      </p:sp>
      <p:sp>
        <p:nvSpPr>
          <p:cNvPr id="3" name="Subtitle 2"/>
          <p:cNvSpPr>
            <a:spLocks noGrp="1"/>
          </p:cNvSpPr>
          <p:nvPr>
            <p:ph type="subTitle" idx="1"/>
          </p:nvPr>
        </p:nvSpPr>
        <p:spPr>
          <a:xfrm>
            <a:off x="5088577" y="3590796"/>
            <a:ext cx="4055423" cy="1752600"/>
          </a:xfrm>
        </p:spPr>
        <p:txBody>
          <a:bodyPr/>
          <a:lstStyle/>
          <a:p>
            <a:r>
              <a:rPr lang="en-US" dirty="0" smtClean="0"/>
              <a:t>Hannah Boeh, MPH</a:t>
            </a:r>
          </a:p>
          <a:p>
            <a:r>
              <a:rPr lang="en-US" dirty="0" smtClean="0"/>
              <a:t>Sandy Procter</a:t>
            </a:r>
            <a:endParaRPr lang="en-US" dirty="0"/>
          </a:p>
        </p:txBody>
      </p:sp>
      <p:graphicFrame>
        <p:nvGraphicFramePr>
          <p:cNvPr id="4" name="Diagram 3"/>
          <p:cNvGraphicFramePr/>
          <p:nvPr>
            <p:extLst>
              <p:ext uri="{D42A27DB-BD31-4B8C-83A1-F6EECF244321}">
                <p14:modId xmlns:p14="http://schemas.microsoft.com/office/powerpoint/2010/main" val="2972329582"/>
              </p:ext>
            </p:extLst>
          </p:nvPr>
        </p:nvGraphicFramePr>
        <p:xfrm>
          <a:off x="-362967" y="1235439"/>
          <a:ext cx="5451544" cy="4856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3117" y="645683"/>
            <a:ext cx="3597028" cy="267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4400" dirty="0" smtClean="0"/>
              <a:t>Settings</a:t>
            </a:r>
            <a:endParaRPr lang="en-US" sz="4400" dirty="0"/>
          </a:p>
        </p:txBody>
      </p:sp>
      <p:cxnSp>
        <p:nvCxnSpPr>
          <p:cNvPr id="6" name="Straight Arrow Connector 5"/>
          <p:cNvCxnSpPr/>
          <p:nvPr/>
        </p:nvCxnSpPr>
        <p:spPr>
          <a:xfrm flipH="1">
            <a:off x="3728852" y="645683"/>
            <a:ext cx="3313216" cy="1753132"/>
          </a:xfrm>
          <a:prstGeom prst="straightConnector1">
            <a:avLst/>
          </a:prstGeom>
          <a:ln w="60325">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7" name="Diagram 6"/>
          <p:cNvGraphicFramePr/>
          <p:nvPr>
            <p:extLst>
              <p:ext uri="{D42A27DB-BD31-4B8C-83A1-F6EECF244321}">
                <p14:modId xmlns:p14="http://schemas.microsoft.com/office/powerpoint/2010/main" val="2294946312"/>
              </p:ext>
            </p:extLst>
          </p:nvPr>
        </p:nvGraphicFramePr>
        <p:xfrm>
          <a:off x="417525" y="2102932"/>
          <a:ext cx="8465218" cy="52597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2066953" y="6334780"/>
            <a:ext cx="7077047" cy="523220"/>
          </a:xfrm>
          <a:prstGeom prst="rect">
            <a:avLst/>
          </a:prstGeom>
          <a:noFill/>
        </p:spPr>
        <p:txBody>
          <a:bodyPr wrap="square" rtlCol="0">
            <a:spAutoFit/>
          </a:bodyPr>
          <a:lstStyle/>
          <a:p>
            <a:r>
              <a:rPr lang="en-US" sz="1400" dirty="0" smtClean="0"/>
              <a:t>Source: Supplemental </a:t>
            </a:r>
            <a:r>
              <a:rPr lang="en-US" sz="1400" dirty="0"/>
              <a:t>Nutrition Assistance Program (SNAP). (</a:t>
            </a:r>
            <a:r>
              <a:rPr lang="en-US" sz="1400" dirty="0" err="1"/>
              <a:t>n.d.</a:t>
            </a:r>
            <a:r>
              <a:rPr lang="en-US" sz="1400" dirty="0"/>
              <a:t>). Retrieved February 22, 2016, from http://</a:t>
            </a:r>
            <a:r>
              <a:rPr lang="en-US" sz="1400" dirty="0" err="1"/>
              <a:t>www.fns.usda.gov</a:t>
            </a:r>
            <a:r>
              <a:rPr lang="en-US" sz="1400" dirty="0"/>
              <a:t>/snap/nutrition-education</a:t>
            </a:r>
            <a:endParaRPr lang="en-US" sz="1400" dirty="0"/>
          </a:p>
        </p:txBody>
      </p:sp>
    </p:spTree>
    <p:extLst>
      <p:ext uri="{BB962C8B-B14F-4D97-AF65-F5344CB8AC3E}">
        <p14:creationId xmlns:p14="http://schemas.microsoft.com/office/powerpoint/2010/main" val="4027784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3117" y="645683"/>
            <a:ext cx="3597028" cy="267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4400" dirty="0" smtClean="0"/>
              <a:t>Sectors</a:t>
            </a:r>
            <a:endParaRPr lang="en-US" sz="4400" dirty="0"/>
          </a:p>
        </p:txBody>
      </p:sp>
      <p:graphicFrame>
        <p:nvGraphicFramePr>
          <p:cNvPr id="4" name="Diagram 3"/>
          <p:cNvGraphicFramePr/>
          <p:nvPr>
            <p:extLst>
              <p:ext uri="{D42A27DB-BD31-4B8C-83A1-F6EECF244321}">
                <p14:modId xmlns:p14="http://schemas.microsoft.com/office/powerpoint/2010/main" val="4008852769"/>
              </p:ext>
            </p:extLst>
          </p:nvPr>
        </p:nvGraphicFramePr>
        <p:xfrm>
          <a:off x="880664" y="2510778"/>
          <a:ext cx="7954578" cy="46678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6" name="Straight Arrow Connector 5"/>
          <p:cNvCxnSpPr/>
          <p:nvPr/>
        </p:nvCxnSpPr>
        <p:spPr>
          <a:xfrm flipH="1">
            <a:off x="3728852" y="645683"/>
            <a:ext cx="3515096" cy="1634379"/>
          </a:xfrm>
          <a:prstGeom prst="straightConnector1">
            <a:avLst/>
          </a:prstGeom>
          <a:ln w="60325">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066953" y="6334780"/>
            <a:ext cx="7077047" cy="523220"/>
          </a:xfrm>
          <a:prstGeom prst="rect">
            <a:avLst/>
          </a:prstGeom>
          <a:noFill/>
        </p:spPr>
        <p:txBody>
          <a:bodyPr wrap="square" rtlCol="0">
            <a:spAutoFit/>
          </a:bodyPr>
          <a:lstStyle/>
          <a:p>
            <a:r>
              <a:rPr lang="en-US" sz="1400" dirty="0" smtClean="0"/>
              <a:t>Source: Supplemental </a:t>
            </a:r>
            <a:r>
              <a:rPr lang="en-US" sz="1400" dirty="0"/>
              <a:t>Nutrition Assistance Program (SNAP). (</a:t>
            </a:r>
            <a:r>
              <a:rPr lang="en-US" sz="1400" dirty="0" err="1"/>
              <a:t>n.d.</a:t>
            </a:r>
            <a:r>
              <a:rPr lang="en-US" sz="1400" dirty="0"/>
              <a:t>). Retrieved February 22, 2016, from http://</a:t>
            </a:r>
            <a:r>
              <a:rPr lang="en-US" sz="1400" dirty="0" err="1"/>
              <a:t>www.fns.usda.gov</a:t>
            </a:r>
            <a:r>
              <a:rPr lang="en-US" sz="1400" dirty="0"/>
              <a:t>/snap/nutrition-education</a:t>
            </a:r>
            <a:endParaRPr lang="en-US" sz="1400" dirty="0"/>
          </a:p>
        </p:txBody>
      </p:sp>
    </p:spTree>
    <p:extLst>
      <p:ext uri="{BB962C8B-B14F-4D97-AF65-F5344CB8AC3E}">
        <p14:creationId xmlns:p14="http://schemas.microsoft.com/office/powerpoint/2010/main" val="3049254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824" y="645683"/>
            <a:ext cx="3597028" cy="267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4400" dirty="0" smtClean="0"/>
              <a:t>Social &amp; Cultural Norms</a:t>
            </a:r>
            <a:endParaRPr lang="en-US" sz="4400" dirty="0"/>
          </a:p>
        </p:txBody>
      </p:sp>
      <p:cxnSp>
        <p:nvCxnSpPr>
          <p:cNvPr id="6" name="Straight Arrow Connector 5"/>
          <p:cNvCxnSpPr/>
          <p:nvPr/>
        </p:nvCxnSpPr>
        <p:spPr>
          <a:xfrm flipH="1">
            <a:off x="2291938" y="736270"/>
            <a:ext cx="2576945" cy="1318633"/>
          </a:xfrm>
          <a:prstGeom prst="straightConnector1">
            <a:avLst/>
          </a:prstGeom>
          <a:ln w="60325">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8" name="Diagram 7"/>
          <p:cNvGraphicFramePr/>
          <p:nvPr>
            <p:extLst>
              <p:ext uri="{D42A27DB-BD31-4B8C-83A1-F6EECF244321}">
                <p14:modId xmlns:p14="http://schemas.microsoft.com/office/powerpoint/2010/main" val="1490497560"/>
              </p:ext>
            </p:extLst>
          </p:nvPr>
        </p:nvGraphicFramePr>
        <p:xfrm>
          <a:off x="404511" y="1628208"/>
          <a:ext cx="8395104" cy="59601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2066953" y="6334780"/>
            <a:ext cx="7077047" cy="523220"/>
          </a:xfrm>
          <a:prstGeom prst="rect">
            <a:avLst/>
          </a:prstGeom>
          <a:noFill/>
        </p:spPr>
        <p:txBody>
          <a:bodyPr wrap="square" rtlCol="0">
            <a:spAutoFit/>
          </a:bodyPr>
          <a:lstStyle/>
          <a:p>
            <a:r>
              <a:rPr lang="en-US" sz="1400" dirty="0" smtClean="0"/>
              <a:t>Source: Supplemental </a:t>
            </a:r>
            <a:r>
              <a:rPr lang="en-US" sz="1400" dirty="0"/>
              <a:t>Nutrition Assistance Program (SNAP). (</a:t>
            </a:r>
            <a:r>
              <a:rPr lang="en-US" sz="1400" dirty="0" err="1"/>
              <a:t>n.d.</a:t>
            </a:r>
            <a:r>
              <a:rPr lang="en-US" sz="1400" dirty="0"/>
              <a:t>). Retrieved February 22, 2016, from http://</a:t>
            </a:r>
            <a:r>
              <a:rPr lang="en-US" sz="1400" dirty="0" err="1"/>
              <a:t>www.fns.usda.gov</a:t>
            </a:r>
            <a:r>
              <a:rPr lang="en-US" sz="1400" dirty="0"/>
              <a:t>/snap/nutrition-education</a:t>
            </a:r>
            <a:endParaRPr lang="en-US" sz="1400" dirty="0"/>
          </a:p>
        </p:txBody>
      </p:sp>
    </p:spTree>
    <p:extLst>
      <p:ext uri="{BB962C8B-B14F-4D97-AF65-F5344CB8AC3E}">
        <p14:creationId xmlns:p14="http://schemas.microsoft.com/office/powerpoint/2010/main" val="3366587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1569" y="1087108"/>
            <a:ext cx="8829303" cy="857250"/>
          </a:xfrm>
          <a:prstGeom prst="rect">
            <a:avLst/>
          </a:prstGeom>
        </p:spPr>
        <p:txBody>
          <a:bodyPr/>
          <a:lstStyle>
            <a:lvl1pPr algn="r" defTabSz="457200" rtl="0" eaLnBrk="1" latinLnBrk="0" hangingPunct="1">
              <a:spcBef>
                <a:spcPct val="0"/>
              </a:spcBef>
              <a:buNone/>
              <a:defRPr sz="4000" b="0" i="0" kern="1200">
                <a:solidFill>
                  <a:schemeClr val="bg1"/>
                </a:solidFill>
                <a:latin typeface="Calibri" pitchFamily="34" charset="0"/>
                <a:ea typeface="+mj-ea"/>
                <a:cs typeface="Calibri" pitchFamily="34" charset="0"/>
              </a:defRPr>
            </a:lvl1pPr>
          </a:lstStyle>
          <a:p>
            <a:pPr algn="l"/>
            <a:r>
              <a:rPr lang="en-US" altLang="en-US" sz="3600" dirty="0" smtClean="0">
                <a:solidFill>
                  <a:schemeClr val="tx1"/>
                </a:solidFill>
                <a:latin typeface="Lucida Sans" panose="020B0602030504020204" pitchFamily="34" charset="0"/>
                <a:cs typeface="Lucida Sans" panose="020B0602030504020204" pitchFamily="34" charset="0"/>
              </a:rPr>
              <a:t>What is </a:t>
            </a:r>
            <a:r>
              <a:rPr lang="en-US" altLang="en-US" sz="3600" i="1" dirty="0" smtClean="0">
                <a:solidFill>
                  <a:schemeClr val="tx1"/>
                </a:solidFill>
                <a:latin typeface="Lucida Sans" panose="020B0602030504020204" pitchFamily="34" charset="0"/>
                <a:cs typeface="Lucida Sans" panose="020B0602030504020204" pitchFamily="34" charset="0"/>
              </a:rPr>
              <a:t>our</a:t>
            </a:r>
            <a:r>
              <a:rPr lang="en-US" altLang="en-US" sz="3600" dirty="0" smtClean="0">
                <a:solidFill>
                  <a:schemeClr val="tx1"/>
                </a:solidFill>
                <a:latin typeface="Lucida Sans" panose="020B0602030504020204" pitchFamily="34" charset="0"/>
                <a:cs typeface="Lucida Sans" panose="020B0602030504020204" pitchFamily="34" charset="0"/>
              </a:rPr>
              <a:t> role in implementing PSEs?</a:t>
            </a:r>
          </a:p>
        </p:txBody>
      </p:sp>
      <p:graphicFrame>
        <p:nvGraphicFramePr>
          <p:cNvPr id="3" name="Diagram 2"/>
          <p:cNvGraphicFramePr/>
          <p:nvPr>
            <p:extLst>
              <p:ext uri="{D42A27DB-BD31-4B8C-83A1-F6EECF244321}">
                <p14:modId xmlns:p14="http://schemas.microsoft.com/office/powerpoint/2010/main" val="1450819963"/>
              </p:ext>
            </p:extLst>
          </p:nvPr>
        </p:nvGraphicFramePr>
        <p:xfrm>
          <a:off x="828430" y="1536932"/>
          <a:ext cx="7635579" cy="5180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5574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EFNEP</a:t>
            </a:r>
            <a:endParaRPr lang="en-US" dirty="0"/>
          </a:p>
        </p:txBody>
      </p:sp>
      <p:sp>
        <p:nvSpPr>
          <p:cNvPr id="3" name="Content Placeholder 2"/>
          <p:cNvSpPr>
            <a:spLocks noGrp="1"/>
          </p:cNvSpPr>
          <p:nvPr>
            <p:ph idx="1"/>
          </p:nvPr>
        </p:nvSpPr>
        <p:spPr>
          <a:xfrm>
            <a:off x="255319" y="1096268"/>
            <a:ext cx="8774606" cy="4028182"/>
          </a:xfrm>
        </p:spPr>
        <p:txBody>
          <a:bodyPr/>
          <a:lstStyle/>
          <a:p>
            <a:r>
              <a:rPr lang="en-US" dirty="0" smtClean="0"/>
              <a:t>Due to policies of EFNEP, nutrition assistant participation</a:t>
            </a:r>
            <a:r>
              <a:rPr lang="en-US" dirty="0"/>
              <a:t> </a:t>
            </a:r>
            <a:r>
              <a:rPr lang="en-US" dirty="0" smtClean="0"/>
              <a:t>in PSE work will be limited, </a:t>
            </a:r>
            <a:r>
              <a:rPr lang="en-US" i="1" dirty="0" smtClean="0"/>
              <a:t>if at all</a:t>
            </a:r>
            <a:r>
              <a:rPr lang="en-US" dirty="0" smtClean="0"/>
              <a:t>. </a:t>
            </a:r>
          </a:p>
          <a:p>
            <a:r>
              <a:rPr lang="en-US" dirty="0" smtClean="0"/>
              <a:t>Nutrition assistant’s primary role continues to be direct education</a:t>
            </a:r>
          </a:p>
          <a:p>
            <a:pPr lvl="1"/>
            <a:r>
              <a:rPr lang="en-US" dirty="0"/>
              <a:t>Working with </a:t>
            </a:r>
            <a:r>
              <a:rPr lang="en-US" i="1" dirty="0"/>
              <a:t>individual factors </a:t>
            </a:r>
            <a:r>
              <a:rPr lang="en-US" dirty="0"/>
              <a:t>&amp; </a:t>
            </a:r>
            <a:r>
              <a:rPr lang="en-US" i="1" dirty="0"/>
              <a:t>settings</a:t>
            </a:r>
            <a:r>
              <a:rPr lang="en-US" dirty="0"/>
              <a:t> to create behavior </a:t>
            </a:r>
            <a:r>
              <a:rPr lang="en-US" dirty="0" smtClean="0"/>
              <a:t>change</a:t>
            </a:r>
          </a:p>
          <a:p>
            <a:r>
              <a:rPr lang="en-US" i="1" dirty="0" smtClean="0"/>
              <a:t>EFNEP agent </a:t>
            </a:r>
            <a:r>
              <a:rPr lang="en-US" dirty="0" smtClean="0"/>
              <a:t>will address PSE opportunities in community – at “sector” and “setting” levels</a:t>
            </a:r>
          </a:p>
        </p:txBody>
      </p:sp>
      <p:pic>
        <p:nvPicPr>
          <p:cNvPr id="9" name="Picture 8"/>
          <p:cNvPicPr>
            <a:picLocks noChangeAspect="1"/>
          </p:cNvPicPr>
          <p:nvPr/>
        </p:nvPicPr>
        <p:blipFill>
          <a:blip r:embed="rId3"/>
          <a:stretch>
            <a:fillRect/>
          </a:stretch>
        </p:blipFill>
        <p:spPr>
          <a:xfrm>
            <a:off x="4175059" y="5300261"/>
            <a:ext cx="4968941" cy="1409018"/>
          </a:xfrm>
          <a:prstGeom prst="rect">
            <a:avLst/>
          </a:prstGeom>
        </p:spPr>
      </p:pic>
    </p:spTree>
    <p:extLst>
      <p:ext uri="{BB962C8B-B14F-4D97-AF65-F5344CB8AC3E}">
        <p14:creationId xmlns:p14="http://schemas.microsoft.com/office/powerpoint/2010/main" val="2021969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SNAP-Ed</a:t>
            </a:r>
            <a:endParaRPr lang="en-US" dirty="0"/>
          </a:p>
        </p:txBody>
      </p:sp>
      <p:sp>
        <p:nvSpPr>
          <p:cNvPr id="3" name="Content Placeholder 2"/>
          <p:cNvSpPr>
            <a:spLocks noGrp="1"/>
          </p:cNvSpPr>
          <p:nvPr>
            <p:ph idx="1"/>
          </p:nvPr>
        </p:nvSpPr>
        <p:spPr>
          <a:xfrm>
            <a:off x="133349" y="742950"/>
            <a:ext cx="8810625" cy="4602164"/>
          </a:xfrm>
        </p:spPr>
        <p:txBody>
          <a:bodyPr/>
          <a:lstStyle/>
          <a:p>
            <a:r>
              <a:rPr lang="en-US" dirty="0" smtClean="0"/>
              <a:t>FNS requires two of three evidence-based approaches in every state’s SNAP-Ed plan</a:t>
            </a:r>
          </a:p>
          <a:p>
            <a:pPr lvl="1"/>
            <a:r>
              <a:rPr lang="en-US" dirty="0" smtClean="0"/>
              <a:t>Individual or group-based </a:t>
            </a:r>
            <a:r>
              <a:rPr lang="en-US" i="1" dirty="0" smtClean="0"/>
              <a:t>direct</a:t>
            </a:r>
            <a:r>
              <a:rPr lang="en-US" dirty="0" smtClean="0"/>
              <a:t> nutrition education, health promotion, and intervention strategies</a:t>
            </a:r>
          </a:p>
          <a:p>
            <a:pPr lvl="1"/>
            <a:r>
              <a:rPr lang="en-US" dirty="0" smtClean="0"/>
              <a:t>Community and public health approaches to improve nutrition</a:t>
            </a:r>
          </a:p>
          <a:p>
            <a:r>
              <a:rPr lang="en-US" dirty="0" smtClean="0"/>
              <a:t>Local roles include mixture of direct education and community approaches </a:t>
            </a:r>
          </a:p>
          <a:p>
            <a:pPr lvl="1"/>
            <a:r>
              <a:rPr lang="en-US" dirty="0" smtClean="0"/>
              <a:t>These blended approaches should create some PSE opportunities</a:t>
            </a:r>
            <a:r>
              <a:rPr lang="en-US" dirty="0"/>
              <a:t> </a:t>
            </a:r>
            <a:r>
              <a:rPr lang="en-US" dirty="0" smtClean="0"/>
              <a:t>for program assistants and</a:t>
            </a:r>
          </a:p>
          <a:p>
            <a:pPr marL="457200" lvl="1" indent="0">
              <a:buNone/>
            </a:pPr>
            <a:r>
              <a:rPr lang="en-US" dirty="0" smtClean="0"/>
              <a:t>    agents</a:t>
            </a:r>
            <a:endParaRPr lang="en-US" dirty="0"/>
          </a:p>
        </p:txBody>
      </p:sp>
      <p:pic>
        <p:nvPicPr>
          <p:cNvPr id="4" name="Picture 3"/>
          <p:cNvPicPr>
            <a:picLocks noChangeAspect="1"/>
          </p:cNvPicPr>
          <p:nvPr/>
        </p:nvPicPr>
        <p:blipFill>
          <a:blip r:embed="rId3"/>
          <a:stretch>
            <a:fillRect/>
          </a:stretch>
        </p:blipFill>
        <p:spPr>
          <a:xfrm>
            <a:off x="6877050" y="5305790"/>
            <a:ext cx="1866900" cy="1328371"/>
          </a:xfrm>
          <a:prstGeom prst="rect">
            <a:avLst/>
          </a:prstGeom>
        </p:spPr>
      </p:pic>
    </p:spTree>
    <p:extLst>
      <p:ext uri="{BB962C8B-B14F-4D97-AF65-F5344CB8AC3E}">
        <p14:creationId xmlns:p14="http://schemas.microsoft.com/office/powerpoint/2010/main" val="2210021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Program </a:t>
            </a:r>
            <a:endParaRPr lang="en-US" dirty="0"/>
          </a:p>
        </p:txBody>
      </p:sp>
      <p:sp>
        <p:nvSpPr>
          <p:cNvPr id="3" name="Content Placeholder 2"/>
          <p:cNvSpPr>
            <a:spLocks noGrp="1"/>
          </p:cNvSpPr>
          <p:nvPr>
            <p:ph idx="1"/>
          </p:nvPr>
        </p:nvSpPr>
        <p:spPr>
          <a:xfrm>
            <a:off x="438150" y="1423459"/>
            <a:ext cx="8229600" cy="2357966"/>
          </a:xfrm>
        </p:spPr>
        <p:txBody>
          <a:bodyPr/>
          <a:lstStyle/>
          <a:p>
            <a:pPr marL="0" indent="0" algn="ctr">
              <a:buNone/>
            </a:pPr>
            <a:r>
              <a:rPr lang="en-US" dirty="0" smtClean="0"/>
              <a:t>Focus is on collaborative efforts at state, regional and national levels, working with individuals and agencies to maximize PSE opportunities within Kansas.</a:t>
            </a:r>
            <a:endParaRPr lang="en-US" dirty="0"/>
          </a:p>
        </p:txBody>
      </p:sp>
      <p:pic>
        <p:nvPicPr>
          <p:cNvPr id="4" name="Picture 3"/>
          <p:cNvPicPr>
            <a:picLocks noChangeAspect="1"/>
          </p:cNvPicPr>
          <p:nvPr/>
        </p:nvPicPr>
        <p:blipFill>
          <a:blip r:embed="rId3"/>
          <a:stretch>
            <a:fillRect/>
          </a:stretch>
        </p:blipFill>
        <p:spPr>
          <a:xfrm>
            <a:off x="5425814" y="4635537"/>
            <a:ext cx="3427673" cy="1808125"/>
          </a:xfrm>
          <a:prstGeom prst="rect">
            <a:avLst/>
          </a:prstGeom>
        </p:spPr>
      </p:pic>
    </p:spTree>
    <p:extLst>
      <p:ext uri="{BB962C8B-B14F-4D97-AF65-F5344CB8AC3E}">
        <p14:creationId xmlns:p14="http://schemas.microsoft.com/office/powerpoint/2010/main" val="3816488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6" y="801815"/>
            <a:ext cx="8837654" cy="535151"/>
          </a:xfrm>
        </p:spPr>
        <p:txBody>
          <a:bodyPr/>
          <a:lstStyle/>
          <a:p>
            <a:pPr algn="ctr"/>
            <a:r>
              <a:rPr lang="en-US" sz="4400" dirty="0" smtClean="0">
                <a:solidFill>
                  <a:schemeClr val="tx1"/>
                </a:solidFill>
              </a:rPr>
              <a:t>Strategies for Influencing </a:t>
            </a:r>
            <a:r>
              <a:rPr lang="en-US" sz="4400" b="1" dirty="0" smtClean="0">
                <a:solidFill>
                  <a:schemeClr val="tx1"/>
                </a:solidFill>
              </a:rPr>
              <a:t>People</a:t>
            </a:r>
            <a:endParaRPr lang="en-US" sz="4400" b="1" dirty="0">
              <a:solidFill>
                <a:schemeClr val="tx1"/>
              </a:solidFill>
            </a:endParaRPr>
          </a:p>
        </p:txBody>
      </p:sp>
      <p:sp>
        <p:nvSpPr>
          <p:cNvPr id="4" name="Content Placeholder 2"/>
          <p:cNvSpPr>
            <a:spLocks noGrp="1"/>
          </p:cNvSpPr>
          <p:nvPr>
            <p:ph idx="1"/>
          </p:nvPr>
        </p:nvSpPr>
        <p:spPr>
          <a:xfrm>
            <a:off x="306346" y="1814513"/>
            <a:ext cx="8551904" cy="4519612"/>
          </a:xfrm>
        </p:spPr>
        <p:txBody>
          <a:bodyPr/>
          <a:lstStyle/>
          <a:p>
            <a:pPr marL="457200" indent="-457200">
              <a:buFont typeface="Calibri" panose="020F0502020204030204" pitchFamily="34" charset="0"/>
              <a:buAutoNum type="arabicPeriod"/>
            </a:pPr>
            <a:r>
              <a:rPr lang="en-US" altLang="en-US" sz="2000" b="1" dirty="0" smtClean="0">
                <a:latin typeface="Lucida Sans" panose="020B0602030504020204" pitchFamily="34" charset="0"/>
                <a:cs typeface="Lucida Sans" panose="020B0602030504020204" pitchFamily="34" charset="0"/>
              </a:rPr>
              <a:t>Informational</a:t>
            </a:r>
            <a:r>
              <a:rPr lang="en-US" altLang="en-US" sz="2000" dirty="0" smtClean="0">
                <a:latin typeface="Lucida Sans" panose="020B0602030504020204" pitchFamily="34" charset="0"/>
                <a:cs typeface="Lucida Sans" panose="020B0602030504020204" pitchFamily="34" charset="0"/>
              </a:rPr>
              <a:t> -- include education, marketing, and media-based dissemination of information. Goal is to </a:t>
            </a:r>
            <a:r>
              <a:rPr lang="en-US" altLang="en-US" sz="2000" i="1" dirty="0" smtClean="0">
                <a:latin typeface="Lucida Sans" panose="020B0602030504020204" pitchFamily="34" charset="0"/>
                <a:cs typeface="Lucida Sans" panose="020B0602030504020204" pitchFamily="34" charset="0"/>
              </a:rPr>
              <a:t>raise awareness </a:t>
            </a:r>
            <a:r>
              <a:rPr lang="en-US" altLang="en-US" sz="2000" dirty="0" smtClean="0">
                <a:latin typeface="Lucida Sans" panose="020B0602030504020204" pitchFamily="34" charset="0"/>
                <a:cs typeface="Lucida Sans" panose="020B0602030504020204" pitchFamily="34" charset="0"/>
              </a:rPr>
              <a:t>or </a:t>
            </a:r>
            <a:r>
              <a:rPr lang="en-US" altLang="en-US" sz="2000" i="1" dirty="0" smtClean="0">
                <a:latin typeface="Lucida Sans" panose="020B0602030504020204" pitchFamily="34" charset="0"/>
                <a:cs typeface="Lucida Sans" panose="020B0602030504020204" pitchFamily="34" charset="0"/>
              </a:rPr>
              <a:t>increase knowledge </a:t>
            </a:r>
            <a:r>
              <a:rPr lang="en-US" altLang="en-US" sz="2000" dirty="0" smtClean="0">
                <a:latin typeface="Lucida Sans" panose="020B0602030504020204" pitchFamily="34" charset="0"/>
                <a:cs typeface="Lucida Sans" panose="020B0602030504020204" pitchFamily="34" charset="0"/>
              </a:rPr>
              <a:t>of an issue.</a:t>
            </a:r>
          </a:p>
          <a:p>
            <a:pPr marL="457200" indent="-457200">
              <a:buFont typeface="Calibri" panose="020F0502020204030204" pitchFamily="34" charset="0"/>
              <a:buAutoNum type="arabicPeriod"/>
            </a:pPr>
            <a:endParaRPr lang="en-US" altLang="en-US" sz="2000" dirty="0" smtClean="0">
              <a:latin typeface="Lucida Sans" panose="020B0602030504020204" pitchFamily="34" charset="0"/>
              <a:cs typeface="Lucida Sans" panose="020B0602030504020204" pitchFamily="34" charset="0"/>
            </a:endParaRPr>
          </a:p>
          <a:p>
            <a:pPr marL="457200" indent="-457200">
              <a:buFont typeface="Calibri" panose="020F0502020204030204" pitchFamily="34" charset="0"/>
              <a:buAutoNum type="arabicPeriod"/>
            </a:pPr>
            <a:r>
              <a:rPr lang="en-US" altLang="en-US" sz="2000" b="1" dirty="0" smtClean="0">
                <a:latin typeface="Lucida Sans" panose="020B0602030504020204" pitchFamily="34" charset="0"/>
                <a:cs typeface="Lucida Sans" panose="020B0602030504020204" pitchFamily="34" charset="0"/>
              </a:rPr>
              <a:t>Behavioral</a:t>
            </a:r>
            <a:r>
              <a:rPr lang="en-US" altLang="en-US" sz="2000" dirty="0" smtClean="0">
                <a:latin typeface="Lucida Sans" panose="020B0602030504020204" pitchFamily="34" charset="0"/>
                <a:cs typeface="Lucida Sans" panose="020B0602030504020204" pitchFamily="34" charset="0"/>
              </a:rPr>
              <a:t> -- may include dissemination of information, but with explicit, theory-guided focus on promoting specific behavior. Frequently involves developing </a:t>
            </a:r>
            <a:r>
              <a:rPr lang="en-US" altLang="en-US" sz="2000" i="1" dirty="0" smtClean="0">
                <a:latin typeface="Lucida Sans" panose="020B0602030504020204" pitchFamily="34" charset="0"/>
                <a:cs typeface="Lucida Sans" panose="020B0602030504020204" pitchFamily="34" charset="0"/>
              </a:rPr>
              <a:t>cognitive</a:t>
            </a:r>
            <a:r>
              <a:rPr lang="en-US" altLang="en-US" sz="2000" dirty="0" smtClean="0">
                <a:latin typeface="Lucida Sans" panose="020B0602030504020204" pitchFamily="34" charset="0"/>
                <a:cs typeface="Lucida Sans" panose="020B0602030504020204" pitchFamily="34" charset="0"/>
              </a:rPr>
              <a:t> and </a:t>
            </a:r>
            <a:r>
              <a:rPr lang="en-US" altLang="en-US" sz="2000" i="1" dirty="0" smtClean="0">
                <a:latin typeface="Lucida Sans" panose="020B0602030504020204" pitchFamily="34" charset="0"/>
                <a:cs typeface="Lucida Sans" panose="020B0602030504020204" pitchFamily="34" charset="0"/>
              </a:rPr>
              <a:t>behavioral</a:t>
            </a:r>
            <a:r>
              <a:rPr lang="en-US" altLang="en-US" sz="2000" dirty="0" smtClean="0">
                <a:latin typeface="Lucida Sans" panose="020B0602030504020204" pitchFamily="34" charset="0"/>
                <a:cs typeface="Lucida Sans" panose="020B0602030504020204" pitchFamily="34" charset="0"/>
              </a:rPr>
              <a:t> skills needed to perform, maintain behavior. </a:t>
            </a:r>
          </a:p>
          <a:p>
            <a:pPr marL="457200" indent="-457200">
              <a:buFont typeface="Calibri" panose="020F0502020204030204" pitchFamily="34" charset="0"/>
              <a:buAutoNum type="arabicPeriod"/>
            </a:pPr>
            <a:endParaRPr lang="en-US" altLang="en-US" sz="2000" dirty="0" smtClean="0">
              <a:latin typeface="Lucida Sans" panose="020B0602030504020204" pitchFamily="34" charset="0"/>
              <a:cs typeface="Lucida Sans" panose="020B0602030504020204" pitchFamily="34" charset="0"/>
            </a:endParaRPr>
          </a:p>
          <a:p>
            <a:pPr marL="457200" indent="-457200">
              <a:buFont typeface="Calibri" panose="020F0502020204030204" pitchFamily="34" charset="0"/>
              <a:buAutoNum type="arabicPeriod"/>
            </a:pPr>
            <a:r>
              <a:rPr lang="en-US" altLang="en-US" sz="2000" b="1" dirty="0" smtClean="0">
                <a:latin typeface="Lucida Sans" panose="020B0602030504020204" pitchFamily="34" charset="0"/>
                <a:cs typeface="Lucida Sans" panose="020B0602030504020204" pitchFamily="34" charset="0"/>
              </a:rPr>
              <a:t>Social Support -- </a:t>
            </a:r>
            <a:r>
              <a:rPr lang="en-US" altLang="en-US" sz="2000" dirty="0" smtClean="0">
                <a:latin typeface="Lucida Sans" panose="020B0602030504020204" pitchFamily="34" charset="0"/>
                <a:cs typeface="Lucida Sans" panose="020B0602030504020204" pitchFamily="34" charset="0"/>
              </a:rPr>
              <a:t>involve other people (family, friends, peers) as </a:t>
            </a:r>
            <a:r>
              <a:rPr lang="en-US" altLang="en-US" sz="2000" i="1" dirty="0" smtClean="0">
                <a:latin typeface="Lucida Sans" panose="020B0602030504020204" pitchFamily="34" charset="0"/>
                <a:cs typeface="Lucida Sans" panose="020B0602030504020204" pitchFamily="34" charset="0"/>
              </a:rPr>
              <a:t>influencers of behaviors </a:t>
            </a:r>
            <a:r>
              <a:rPr lang="en-US" altLang="en-US" sz="2000" dirty="0" smtClean="0">
                <a:latin typeface="Lucida Sans" panose="020B0602030504020204" pitchFamily="34" charset="0"/>
                <a:cs typeface="Lucida Sans" panose="020B0602030504020204" pitchFamily="34" charset="0"/>
              </a:rPr>
              <a:t>in individuals. Supportive people help make desired behavior easier to implement and sustain.</a:t>
            </a:r>
            <a:endParaRPr lang="en-US" altLang="en-US" sz="2000" dirty="0" smtClean="0">
              <a:latin typeface="Lucida Sans" panose="020B0602030504020204" pitchFamily="34" charset="0"/>
              <a:cs typeface="Lucida Sans" panose="020B0602030504020204" pitchFamily="34" charset="0"/>
            </a:endParaRPr>
          </a:p>
        </p:txBody>
      </p:sp>
      <p:sp>
        <p:nvSpPr>
          <p:cNvPr id="3" name="TextBox 2"/>
          <p:cNvSpPr txBox="1"/>
          <p:nvPr/>
        </p:nvSpPr>
        <p:spPr>
          <a:xfrm>
            <a:off x="1361118" y="5934015"/>
            <a:ext cx="7497132" cy="800219"/>
          </a:xfrm>
          <a:prstGeom prst="rect">
            <a:avLst/>
          </a:prstGeom>
          <a:noFill/>
        </p:spPr>
        <p:txBody>
          <a:bodyPr wrap="square" rtlCol="0">
            <a:spAutoFit/>
          </a:bodyPr>
          <a:lstStyle/>
          <a:p>
            <a:endParaRPr lang="en-US" dirty="0"/>
          </a:p>
          <a:p>
            <a:r>
              <a:rPr lang="en-US" sz="1400" dirty="0" smtClean="0"/>
              <a:t>Source: Oregon State University Extension. </a:t>
            </a:r>
            <a:r>
              <a:rPr lang="en-US" sz="1400" dirty="0"/>
              <a:t>(2015). Strategic Plan for the Extension Family and Community Healthy Program [Pamphlet]. Oregon State University.</a:t>
            </a:r>
          </a:p>
        </p:txBody>
      </p:sp>
    </p:spTree>
    <p:extLst>
      <p:ext uri="{BB962C8B-B14F-4D97-AF65-F5344CB8AC3E}">
        <p14:creationId xmlns:p14="http://schemas.microsoft.com/office/powerpoint/2010/main" val="2085213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85" y="614345"/>
            <a:ext cx="8028029" cy="535151"/>
          </a:xfrm>
        </p:spPr>
        <p:txBody>
          <a:bodyPr/>
          <a:lstStyle/>
          <a:p>
            <a:pPr algn="ctr"/>
            <a:r>
              <a:rPr lang="en-US" dirty="0" smtClean="0">
                <a:solidFill>
                  <a:schemeClr val="tx1"/>
                </a:solidFill>
              </a:rPr>
              <a:t>Strategies for Influencing </a:t>
            </a:r>
            <a:r>
              <a:rPr lang="en-US" b="1" dirty="0" smtClean="0">
                <a:solidFill>
                  <a:schemeClr val="tx1"/>
                </a:solidFill>
              </a:rPr>
              <a:t>Place</a:t>
            </a:r>
            <a:endParaRPr lang="en-US" b="1" dirty="0">
              <a:solidFill>
                <a:schemeClr val="tx1"/>
              </a:solidFill>
            </a:endParaRPr>
          </a:p>
        </p:txBody>
      </p:sp>
      <p:sp>
        <p:nvSpPr>
          <p:cNvPr id="4" name="Content Placeholder 2"/>
          <p:cNvSpPr>
            <a:spLocks noGrp="1"/>
          </p:cNvSpPr>
          <p:nvPr>
            <p:ph idx="1"/>
          </p:nvPr>
        </p:nvSpPr>
        <p:spPr>
          <a:xfrm>
            <a:off x="457199" y="1276350"/>
            <a:ext cx="8229600" cy="4924425"/>
          </a:xfrm>
        </p:spPr>
        <p:txBody>
          <a:bodyPr/>
          <a:lstStyle/>
          <a:p>
            <a:pPr marL="0" indent="0" algn="ctr">
              <a:buFont typeface="Arial" panose="020B0604020202020204" pitchFamily="34" charset="0"/>
              <a:buNone/>
              <a:defRPr/>
            </a:pPr>
            <a:r>
              <a:rPr lang="en-US" sz="2800" dirty="0"/>
              <a:t>W</a:t>
            </a:r>
            <a:r>
              <a:rPr lang="en-US" sz="2800" dirty="0" smtClean="0"/>
              <a:t>ays we can influence setting or context </a:t>
            </a:r>
            <a:r>
              <a:rPr lang="en-US" sz="2800" i="1" dirty="0" smtClean="0"/>
              <a:t>where</a:t>
            </a:r>
            <a:r>
              <a:rPr lang="en-US" sz="2800" dirty="0" smtClean="0"/>
              <a:t> people live, learn, work, or play</a:t>
            </a:r>
          </a:p>
          <a:p>
            <a:pPr marL="0" indent="0" algn="ctr">
              <a:buFont typeface="Arial" panose="020B0604020202020204" pitchFamily="34" charset="0"/>
              <a:buNone/>
              <a:defRPr/>
            </a:pPr>
            <a:endParaRPr lang="en-US" sz="2800" dirty="0" smtClean="0"/>
          </a:p>
          <a:p>
            <a:pPr marL="457200" indent="-457200">
              <a:buFont typeface="+mj-lt"/>
              <a:buAutoNum type="arabicPeriod"/>
              <a:defRPr/>
            </a:pPr>
            <a:r>
              <a:rPr lang="en-US" sz="2400" b="1" dirty="0" smtClean="0"/>
              <a:t>Environmental</a:t>
            </a:r>
            <a:r>
              <a:rPr lang="en-US" sz="2400" dirty="0" smtClean="0"/>
              <a:t> strategies -- efforts to create assets promoting health and well-being. Assets may be material provisions, economic supports, positive social norms, heightened community expectations, and built or natural resources.</a:t>
            </a:r>
          </a:p>
          <a:p>
            <a:pPr marL="457200" indent="-457200">
              <a:buFont typeface="+mj-lt"/>
              <a:buAutoNum type="arabicPeriod"/>
              <a:defRPr/>
            </a:pPr>
            <a:r>
              <a:rPr lang="en-US" sz="2400" b="1" dirty="0" smtClean="0"/>
              <a:t>Systems</a:t>
            </a:r>
            <a:r>
              <a:rPr lang="en-US" sz="2400" dirty="0" smtClean="0"/>
              <a:t> interventions -- strategies that alter the way a program, organization, institution, or society operates in regard to a particular issue or area of concern. </a:t>
            </a:r>
            <a:endParaRPr lang="en-US" sz="2400" dirty="0"/>
          </a:p>
        </p:txBody>
      </p:sp>
      <p:sp>
        <p:nvSpPr>
          <p:cNvPr id="5" name="TextBox 4"/>
          <p:cNvSpPr txBox="1"/>
          <p:nvPr/>
        </p:nvSpPr>
        <p:spPr>
          <a:xfrm>
            <a:off x="1646868" y="6057781"/>
            <a:ext cx="7497132" cy="800219"/>
          </a:xfrm>
          <a:prstGeom prst="rect">
            <a:avLst/>
          </a:prstGeom>
          <a:noFill/>
        </p:spPr>
        <p:txBody>
          <a:bodyPr wrap="square" rtlCol="0">
            <a:spAutoFit/>
          </a:bodyPr>
          <a:lstStyle/>
          <a:p>
            <a:endParaRPr lang="en-US" dirty="0"/>
          </a:p>
          <a:p>
            <a:r>
              <a:rPr lang="en-US" sz="1400" dirty="0" smtClean="0"/>
              <a:t>Source: Oregon State University Extension. </a:t>
            </a:r>
            <a:r>
              <a:rPr lang="en-US" sz="1400" dirty="0"/>
              <a:t>(2015). Strategic Plan for the Extension Family and Community Healthy Program [Pamphlet]. Oregon State University.</a:t>
            </a:r>
          </a:p>
        </p:txBody>
      </p:sp>
    </p:spTree>
    <p:extLst>
      <p:ext uri="{BB962C8B-B14F-4D97-AF65-F5344CB8AC3E}">
        <p14:creationId xmlns:p14="http://schemas.microsoft.com/office/powerpoint/2010/main" val="3952496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57175" y="722313"/>
            <a:ext cx="8686800" cy="347821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Calibri" pitchFamily="34" charset="0"/>
                <a:ea typeface="+mn-ea"/>
                <a:cs typeface="Calibri"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itchFamily="34" charset="0"/>
                <a:ea typeface="+mn-ea"/>
                <a:cs typeface="Calibri"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itchFamily="34" charset="0"/>
                <a:ea typeface="+mn-ea"/>
                <a:cs typeface="Calibri"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mj-lt"/>
              <a:buAutoNum type="arabicPeriod" startAt="3"/>
              <a:defRPr/>
            </a:pPr>
            <a:r>
              <a:rPr lang="en-US" sz="2400" b="1" dirty="0" smtClean="0"/>
              <a:t>Policy </a:t>
            </a:r>
            <a:r>
              <a:rPr lang="en-US" sz="2400" dirty="0" smtClean="0"/>
              <a:t>interventions -- strategies aimed at creating, implementing or amending laws, ordinances, resolutions, mandates, regulations, or rules</a:t>
            </a:r>
          </a:p>
          <a:p>
            <a:pPr marL="0" indent="0">
              <a:buNone/>
              <a:defRPr/>
            </a:pPr>
            <a:endParaRPr lang="en-US" sz="2400" dirty="0" smtClean="0"/>
          </a:p>
          <a:p>
            <a:pPr marL="0" indent="0">
              <a:buNone/>
              <a:defRPr/>
            </a:pPr>
            <a:r>
              <a:rPr lang="en-US" sz="2400" dirty="0" smtClean="0"/>
              <a:t>4. </a:t>
            </a:r>
            <a:r>
              <a:rPr lang="en-US" sz="2400" b="1" dirty="0" smtClean="0"/>
              <a:t>Capacity Building </a:t>
            </a:r>
            <a:r>
              <a:rPr lang="en-US" sz="2400" dirty="0" smtClean="0"/>
              <a:t>helps citizens, organizational leaders, 	community policy makers and other decision makers </a:t>
            </a:r>
            <a:r>
              <a:rPr lang="en-US" sz="2400" i="1" dirty="0" smtClean="0"/>
              <a:t>lead, 	implement, and evaluate change efforts</a:t>
            </a:r>
            <a:r>
              <a:rPr lang="en-US" sz="2400" dirty="0" smtClean="0"/>
              <a:t>. Helps organizations, 	agencies, and communities improve and develop over time.</a:t>
            </a:r>
          </a:p>
          <a:p>
            <a:pPr marL="0" indent="0">
              <a:buNone/>
              <a:defRPr/>
            </a:pPr>
            <a:endParaRPr lang="en-US" sz="2400" dirty="0" smtClean="0"/>
          </a:p>
          <a:p>
            <a:pPr marL="0" indent="0">
              <a:buNone/>
              <a:defRPr/>
            </a:pPr>
            <a:r>
              <a:rPr lang="en-US" sz="2400" dirty="0" smtClean="0"/>
              <a:t>5. </a:t>
            </a:r>
            <a:r>
              <a:rPr lang="en-US" sz="2400" b="1" dirty="0" smtClean="0"/>
              <a:t>Collaborative</a:t>
            </a:r>
            <a:r>
              <a:rPr lang="en-US" sz="2400" dirty="0" smtClean="0"/>
              <a:t> strategies involve more than a single organization. 	Involves working across various sectors, organizations, and 	agencies to create </a:t>
            </a:r>
            <a:r>
              <a:rPr lang="en-US" sz="2400" i="1" dirty="0" smtClean="0"/>
              <a:t>measurable, shared, </a:t>
            </a:r>
            <a:r>
              <a:rPr lang="en-US" sz="2400" dirty="0" smtClean="0"/>
              <a:t>and </a:t>
            </a:r>
            <a:r>
              <a:rPr lang="en-US" sz="2400" i="1" dirty="0" smtClean="0"/>
              <a:t>sustainable</a:t>
            </a:r>
            <a:r>
              <a:rPr lang="en-US" sz="2400" dirty="0" smtClean="0"/>
              <a:t> impacts. </a:t>
            </a:r>
          </a:p>
          <a:p>
            <a:pPr marL="0" indent="0">
              <a:buFont typeface="Arial" panose="020B0604020202020204" pitchFamily="34" charset="0"/>
              <a:buNone/>
              <a:defRPr/>
            </a:pPr>
            <a:endParaRPr lang="en-US" sz="1800" dirty="0"/>
          </a:p>
        </p:txBody>
      </p:sp>
      <p:sp>
        <p:nvSpPr>
          <p:cNvPr id="3" name="TextBox 2"/>
          <p:cNvSpPr txBox="1"/>
          <p:nvPr/>
        </p:nvSpPr>
        <p:spPr>
          <a:xfrm>
            <a:off x="1646868" y="6057781"/>
            <a:ext cx="7497132" cy="800219"/>
          </a:xfrm>
          <a:prstGeom prst="rect">
            <a:avLst/>
          </a:prstGeom>
          <a:noFill/>
        </p:spPr>
        <p:txBody>
          <a:bodyPr wrap="square" rtlCol="0">
            <a:spAutoFit/>
          </a:bodyPr>
          <a:lstStyle/>
          <a:p>
            <a:endParaRPr lang="en-US" dirty="0"/>
          </a:p>
          <a:p>
            <a:r>
              <a:rPr lang="en-US" sz="1400" dirty="0" smtClean="0"/>
              <a:t>Source: Oregon State University Extension. </a:t>
            </a:r>
            <a:r>
              <a:rPr lang="en-US" sz="1400" dirty="0"/>
              <a:t>(2015). Strategic Plan for the Extension Family and Community Healthy Program [Pamphlet]. Oregon State University.</a:t>
            </a:r>
          </a:p>
        </p:txBody>
      </p:sp>
    </p:spTree>
    <p:extLst>
      <p:ext uri="{BB962C8B-B14F-4D97-AF65-F5344CB8AC3E}">
        <p14:creationId xmlns:p14="http://schemas.microsoft.com/office/powerpoint/2010/main" val="3873320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77041" y="1163782"/>
            <a:ext cx="8600703" cy="1662546"/>
          </a:xfrm>
        </p:spPr>
        <p:txBody>
          <a:bodyPr/>
          <a:lstStyle/>
          <a:p>
            <a:pPr algn="ctr"/>
            <a:r>
              <a:rPr lang="en-US" sz="4800" dirty="0" smtClean="0">
                <a:solidFill>
                  <a:schemeClr val="tx1"/>
                </a:solidFill>
              </a:rPr>
              <a:t>What is policy, systems, and environmental change?</a:t>
            </a:r>
            <a:endParaRPr lang="en-US" sz="4800" dirty="0">
              <a:solidFill>
                <a:schemeClr val="tx1"/>
              </a:solidFill>
            </a:endParaRPr>
          </a:p>
        </p:txBody>
      </p:sp>
      <p:sp>
        <p:nvSpPr>
          <p:cNvPr id="9" name="Content Placeholder 8"/>
          <p:cNvSpPr>
            <a:spLocks noGrp="1"/>
          </p:cNvSpPr>
          <p:nvPr>
            <p:ph idx="1"/>
          </p:nvPr>
        </p:nvSpPr>
        <p:spPr>
          <a:xfrm>
            <a:off x="166254" y="3526972"/>
            <a:ext cx="8811490" cy="1971304"/>
          </a:xfrm>
        </p:spPr>
        <p:txBody>
          <a:bodyPr/>
          <a:lstStyle/>
          <a:p>
            <a:pPr marL="0" indent="0" algn="ctr">
              <a:buNone/>
            </a:pPr>
            <a:r>
              <a:rPr lang="en-US" dirty="0" smtClean="0"/>
              <a:t>A way of modifying the environment to make the healthy choices practical and available to all </a:t>
            </a:r>
            <a:r>
              <a:rPr lang="en-US" i="1" dirty="0" smtClean="0"/>
              <a:t>–making the healthy choice the easy choice!</a:t>
            </a:r>
            <a:endParaRPr lang="en-US" i="1" dirty="0"/>
          </a:p>
        </p:txBody>
      </p:sp>
      <p:sp>
        <p:nvSpPr>
          <p:cNvPr id="2" name="TextBox 1"/>
          <p:cNvSpPr txBox="1"/>
          <p:nvPr/>
        </p:nvSpPr>
        <p:spPr>
          <a:xfrm>
            <a:off x="2053399" y="5911290"/>
            <a:ext cx="6924345" cy="800219"/>
          </a:xfrm>
          <a:prstGeom prst="rect">
            <a:avLst/>
          </a:prstGeom>
          <a:noFill/>
        </p:spPr>
        <p:txBody>
          <a:bodyPr wrap="square" rtlCol="0">
            <a:spAutoFit/>
          </a:bodyPr>
          <a:lstStyle/>
          <a:p>
            <a:endParaRPr lang="en-US" dirty="0"/>
          </a:p>
          <a:p>
            <a:r>
              <a:rPr lang="en-US" sz="1400" dirty="0" smtClean="0"/>
              <a:t>Source: What </a:t>
            </a:r>
            <a:r>
              <a:rPr lang="en-US" sz="1400" dirty="0"/>
              <a:t>is "Policy, Systems and Environmental Change'? [Pamphlet]. (2015). Oak Park, IL: Communities Putting Prevention to Work.</a:t>
            </a:r>
          </a:p>
        </p:txBody>
      </p:sp>
    </p:spTree>
    <p:extLst>
      <p:ext uri="{BB962C8B-B14F-4D97-AF65-F5344CB8AC3E}">
        <p14:creationId xmlns:p14="http://schemas.microsoft.com/office/powerpoint/2010/main" val="3864365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Practice</a:t>
            </a:r>
            <a:endParaRPr lang="en-US" dirty="0"/>
          </a:p>
        </p:txBody>
      </p:sp>
      <p:sp>
        <p:nvSpPr>
          <p:cNvPr id="3" name="Content Placeholder 2"/>
          <p:cNvSpPr>
            <a:spLocks noGrp="1"/>
          </p:cNvSpPr>
          <p:nvPr>
            <p:ph idx="1"/>
          </p:nvPr>
        </p:nvSpPr>
        <p:spPr>
          <a:xfrm>
            <a:off x="228599" y="1004359"/>
            <a:ext cx="8639175" cy="5398030"/>
          </a:xfrm>
        </p:spPr>
        <p:txBody>
          <a:bodyPr/>
          <a:lstStyle/>
          <a:p>
            <a:pPr marL="0" indent="0" algn="ctr">
              <a:buNone/>
            </a:pPr>
            <a:r>
              <a:rPr lang="en-US" u="sng" dirty="0" smtClean="0"/>
              <a:t>Scenario</a:t>
            </a:r>
            <a:r>
              <a:rPr lang="en-US" dirty="0" smtClean="0"/>
              <a:t>: </a:t>
            </a:r>
          </a:p>
          <a:p>
            <a:pPr marL="0" indent="0" algn="ctr">
              <a:buNone/>
            </a:pPr>
            <a:r>
              <a:rPr lang="en-US" dirty="0" smtClean="0"/>
              <a:t>You are working with a local community group to help individuals make better health choices. Group members are interested in starting a Farmer’s Market; however, a city ordinance doesn’t allow the public to use vacant lots for sales.</a:t>
            </a:r>
          </a:p>
          <a:p>
            <a:pPr marL="0" indent="0">
              <a:buNone/>
            </a:pPr>
            <a:endParaRPr lang="en-US" dirty="0" smtClean="0"/>
          </a:p>
          <a:p>
            <a:pPr marL="0" indent="0" algn="ctr">
              <a:buNone/>
            </a:pPr>
            <a:r>
              <a:rPr lang="en-US" b="1" dirty="0" smtClean="0"/>
              <a:t>How can you use your knowledge of PSEs and community experience to help this community?</a:t>
            </a:r>
          </a:p>
          <a:p>
            <a:pPr marL="0" indent="0" algn="ctr">
              <a:buNone/>
            </a:pPr>
            <a:r>
              <a:rPr lang="en-US" sz="2400" dirty="0" smtClean="0"/>
              <a:t>(Hint: What is the P, S, E of this scenario?)</a:t>
            </a:r>
            <a:endParaRPr lang="en-US" sz="2400" dirty="0"/>
          </a:p>
        </p:txBody>
      </p:sp>
    </p:spTree>
    <p:extLst>
      <p:ext uri="{BB962C8B-B14F-4D97-AF65-F5344CB8AC3E}">
        <p14:creationId xmlns:p14="http://schemas.microsoft.com/office/powerpoint/2010/main" val="2139950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Answer</a:t>
            </a:r>
            <a:endParaRPr lang="en-US" dirty="0"/>
          </a:p>
        </p:txBody>
      </p:sp>
      <p:sp>
        <p:nvSpPr>
          <p:cNvPr id="3" name="Content Placeholder 2"/>
          <p:cNvSpPr>
            <a:spLocks noGrp="1"/>
          </p:cNvSpPr>
          <p:nvPr>
            <p:ph idx="1"/>
          </p:nvPr>
        </p:nvSpPr>
        <p:spPr>
          <a:xfrm>
            <a:off x="1198015" y="1112151"/>
            <a:ext cx="7831910" cy="4936224"/>
          </a:xfrm>
        </p:spPr>
        <p:txBody>
          <a:bodyPr/>
          <a:lstStyle/>
          <a:p>
            <a:pPr marL="0" indent="0">
              <a:buNone/>
            </a:pPr>
            <a:r>
              <a:rPr lang="en-US" sz="2800" dirty="0" smtClean="0"/>
              <a:t>Work with the community group to create proposal to use vacant lots for Farmers Markets; present idea to city council to have ordinance amended. </a:t>
            </a:r>
          </a:p>
          <a:p>
            <a:pPr marL="0" indent="0">
              <a:buNone/>
            </a:pPr>
            <a:endParaRPr lang="en-US" sz="2800" dirty="0"/>
          </a:p>
          <a:p>
            <a:pPr marL="0" indent="0">
              <a:buNone/>
            </a:pPr>
            <a:r>
              <a:rPr lang="en-US" sz="2800" dirty="0" smtClean="0"/>
              <a:t>System change allows community groups to hold Farmers Markets. Additionally, could create a system to allow individuals to register as sellers in local Farmer’s Market.</a:t>
            </a:r>
          </a:p>
          <a:p>
            <a:pPr marL="0" indent="0">
              <a:buNone/>
            </a:pPr>
            <a:endParaRPr lang="en-US" sz="2800" dirty="0" smtClean="0"/>
          </a:p>
          <a:p>
            <a:pPr marL="0" indent="0">
              <a:buNone/>
            </a:pPr>
            <a:r>
              <a:rPr lang="en-US" sz="2800" dirty="0" smtClean="0"/>
              <a:t>Healthy, fresh, local foods now available to all community members.  </a:t>
            </a:r>
            <a:endParaRPr lang="en-US" sz="2800" dirty="0"/>
          </a:p>
        </p:txBody>
      </p:sp>
      <p:sp>
        <p:nvSpPr>
          <p:cNvPr id="4" name="Rectangle 3"/>
          <p:cNvSpPr/>
          <p:nvPr/>
        </p:nvSpPr>
        <p:spPr>
          <a:xfrm>
            <a:off x="161996" y="1044550"/>
            <a:ext cx="1066318" cy="1200329"/>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a:defRPr/>
            </a:pPr>
            <a:r>
              <a:rPr lang="en-US" sz="7200" b="1" dirty="0">
                <a:ln/>
                <a:solidFill>
                  <a:schemeClr val="accent4"/>
                </a:solidFill>
              </a:rPr>
              <a:t>P:</a:t>
            </a:r>
          </a:p>
        </p:txBody>
      </p:sp>
      <p:sp>
        <p:nvSpPr>
          <p:cNvPr id="5" name="Rectangle 4"/>
          <p:cNvSpPr/>
          <p:nvPr/>
        </p:nvSpPr>
        <p:spPr>
          <a:xfrm>
            <a:off x="147727" y="3025555"/>
            <a:ext cx="995785" cy="1200329"/>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a:defRPr/>
            </a:pPr>
            <a:r>
              <a:rPr lang="en-US" sz="7200" b="1" dirty="0">
                <a:ln/>
                <a:solidFill>
                  <a:schemeClr val="accent4"/>
                </a:solidFill>
              </a:rPr>
              <a:t>S:</a:t>
            </a:r>
          </a:p>
        </p:txBody>
      </p:sp>
      <p:sp>
        <p:nvSpPr>
          <p:cNvPr id="6" name="Rectangle 5"/>
          <p:cNvSpPr/>
          <p:nvPr/>
        </p:nvSpPr>
        <p:spPr>
          <a:xfrm>
            <a:off x="147727" y="5006561"/>
            <a:ext cx="1050288" cy="1200329"/>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a:defRPr/>
            </a:pPr>
            <a:r>
              <a:rPr lang="en-US" sz="7200" b="1" dirty="0">
                <a:ln/>
                <a:solidFill>
                  <a:schemeClr val="accent4"/>
                </a:solidFill>
              </a:rPr>
              <a:t>E:</a:t>
            </a:r>
          </a:p>
        </p:txBody>
      </p:sp>
    </p:spTree>
    <p:extLst>
      <p:ext uri="{BB962C8B-B14F-4D97-AF65-F5344CB8AC3E}">
        <p14:creationId xmlns:p14="http://schemas.microsoft.com/office/powerpoint/2010/main" val="533457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Practice…Again</a:t>
            </a:r>
            <a:endParaRPr lang="en-US" dirty="0"/>
          </a:p>
        </p:txBody>
      </p:sp>
      <p:sp>
        <p:nvSpPr>
          <p:cNvPr id="3" name="Content Placeholder 2"/>
          <p:cNvSpPr>
            <a:spLocks noGrp="1"/>
          </p:cNvSpPr>
          <p:nvPr>
            <p:ph idx="1"/>
          </p:nvPr>
        </p:nvSpPr>
        <p:spPr>
          <a:xfrm>
            <a:off x="561975" y="721786"/>
            <a:ext cx="8229600" cy="2668057"/>
          </a:xfrm>
        </p:spPr>
        <p:txBody>
          <a:bodyPr/>
          <a:lstStyle/>
          <a:p>
            <a:pPr marL="0" indent="0" algn="ctr">
              <a:buNone/>
            </a:pPr>
            <a:r>
              <a:rPr lang="en-US" sz="4000" dirty="0" smtClean="0"/>
              <a:t>Think about your current role. How can you work to incorporate more PSE involvement or reach more “rings” of the socio-ecological model? </a:t>
            </a:r>
            <a:endParaRPr lang="en-US" sz="4000" dirty="0"/>
          </a:p>
        </p:txBody>
      </p:sp>
      <p:pic>
        <p:nvPicPr>
          <p:cNvPr id="4" name="Picture 3"/>
          <p:cNvPicPr>
            <a:picLocks noChangeAspect="1"/>
          </p:cNvPicPr>
          <p:nvPr/>
        </p:nvPicPr>
        <p:blipFill>
          <a:blip r:embed="rId3"/>
          <a:stretch>
            <a:fillRect/>
          </a:stretch>
        </p:blipFill>
        <p:spPr>
          <a:xfrm>
            <a:off x="2490138" y="3238499"/>
            <a:ext cx="4397448" cy="3279453"/>
          </a:xfrm>
          <a:prstGeom prst="rect">
            <a:avLst/>
          </a:prstGeom>
        </p:spPr>
      </p:pic>
    </p:spTree>
    <p:extLst>
      <p:ext uri="{BB962C8B-B14F-4D97-AF65-F5344CB8AC3E}">
        <p14:creationId xmlns:p14="http://schemas.microsoft.com/office/powerpoint/2010/main" val="507704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199" y="1105138"/>
            <a:ext cx="8572725" cy="5398030"/>
          </a:xfrm>
        </p:spPr>
        <p:txBody>
          <a:bodyPr/>
          <a:lstStyle/>
          <a:p>
            <a:r>
              <a:rPr lang="en-US" sz="2400" dirty="0" smtClean="0"/>
              <a:t>What </a:t>
            </a:r>
            <a:r>
              <a:rPr lang="en-US" sz="2400" dirty="0"/>
              <a:t>is "Policy, Systems and Environmental Change'? [Pamphlet]. (2015). Oak Park, IL: Communities Putting Prevention to Work</a:t>
            </a:r>
            <a:r>
              <a:rPr lang="en-US" sz="2400" dirty="0" smtClean="0"/>
              <a:t>.</a:t>
            </a:r>
          </a:p>
          <a:p>
            <a:r>
              <a:rPr lang="en-US" sz="2400" dirty="0"/>
              <a:t>Fry, C., &amp; Chen, L. (</a:t>
            </a:r>
            <a:r>
              <a:rPr lang="en-US" sz="2400" dirty="0" err="1"/>
              <a:t>n.d.</a:t>
            </a:r>
            <a:r>
              <a:rPr lang="en-US" sz="2400" dirty="0"/>
              <a:t>). PSE 101: Building Healthy Communities through Policy, System and Environmental (PSE) Change. Retrieved February 22, 2016, from </a:t>
            </a:r>
            <a:r>
              <a:rPr lang="en-US" sz="2400" dirty="0">
                <a:hlinkClick r:id="rId2"/>
              </a:rPr>
              <a:t>http://www.changelabsolutions.org/sites/default/files/NEOP_webinar_PSE101_FINAL_20130423.</a:t>
            </a:r>
            <a:r>
              <a:rPr lang="en-US" sz="2400" dirty="0" smtClean="0">
                <a:hlinkClick r:id="rId2"/>
              </a:rPr>
              <a:t>pdf</a:t>
            </a:r>
            <a:endParaRPr lang="en-US" sz="2400" dirty="0" smtClean="0"/>
          </a:p>
          <a:p>
            <a:r>
              <a:rPr lang="en-US" sz="2400" dirty="0" smtClean="0"/>
              <a:t>Oregon </a:t>
            </a:r>
            <a:r>
              <a:rPr lang="en-US" sz="2400" dirty="0"/>
              <a:t>State University Extension. (2015). Strategic Plan for the Extension Family and Community Healthy Program [Pamphlet]. Oregon State University</a:t>
            </a:r>
            <a:r>
              <a:rPr lang="en-US" sz="2400" dirty="0" smtClean="0"/>
              <a:t>.</a:t>
            </a:r>
          </a:p>
          <a:p>
            <a:r>
              <a:rPr lang="en-US" sz="2400" dirty="0"/>
              <a:t>Supplemental Nutrition Assistance Program (SNAP). (</a:t>
            </a:r>
            <a:r>
              <a:rPr lang="en-US" sz="2400" dirty="0" err="1"/>
              <a:t>n.d.</a:t>
            </a:r>
            <a:r>
              <a:rPr lang="en-US" sz="2400" dirty="0"/>
              <a:t>). Retrieved February 22, 2016, from http://</a:t>
            </a:r>
            <a:r>
              <a:rPr lang="en-US" sz="2400" dirty="0" err="1"/>
              <a:t>www.fns.usda.gov</a:t>
            </a:r>
            <a:r>
              <a:rPr lang="en-US" sz="2400" dirty="0"/>
              <a:t>/snap/nutrition-education</a:t>
            </a:r>
            <a:endParaRPr lang="en-US" sz="2400" dirty="0" smtClean="0"/>
          </a:p>
        </p:txBody>
      </p:sp>
    </p:spTree>
    <p:extLst>
      <p:ext uri="{BB962C8B-B14F-4D97-AF65-F5344CB8AC3E}">
        <p14:creationId xmlns:p14="http://schemas.microsoft.com/office/powerpoint/2010/main" val="1355762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Change</a:t>
            </a:r>
            <a:endParaRPr lang="en-US" dirty="0"/>
          </a:p>
        </p:txBody>
      </p:sp>
      <p:sp>
        <p:nvSpPr>
          <p:cNvPr id="3" name="Content Placeholder 2"/>
          <p:cNvSpPr>
            <a:spLocks noGrp="1"/>
          </p:cNvSpPr>
          <p:nvPr>
            <p:ph idx="1"/>
          </p:nvPr>
        </p:nvSpPr>
        <p:spPr>
          <a:xfrm>
            <a:off x="457200" y="953766"/>
            <a:ext cx="8229600" cy="1896313"/>
          </a:xfrm>
        </p:spPr>
        <p:txBody>
          <a:bodyPr/>
          <a:lstStyle/>
          <a:p>
            <a:pPr marL="0" indent="0" algn="ctr">
              <a:buNone/>
            </a:pPr>
            <a:r>
              <a:rPr lang="en-US" dirty="0" smtClean="0"/>
              <a:t>Policies and laws greatly influence the daily decisions we make in our lives, including choices affecting our health.</a:t>
            </a:r>
            <a:endParaRPr lang="en-US" dirty="0"/>
          </a:p>
        </p:txBody>
      </p:sp>
      <p:graphicFrame>
        <p:nvGraphicFramePr>
          <p:cNvPr id="4" name="Diagram 3"/>
          <p:cNvGraphicFramePr/>
          <p:nvPr>
            <p:extLst>
              <p:ext uri="{D42A27DB-BD31-4B8C-83A1-F6EECF244321}">
                <p14:modId xmlns:p14="http://schemas.microsoft.com/office/powerpoint/2010/main" val="2424410913"/>
              </p:ext>
            </p:extLst>
          </p:nvPr>
        </p:nvGraphicFramePr>
        <p:xfrm>
          <a:off x="-122315" y="2625633"/>
          <a:ext cx="8963493" cy="4956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67691" y="2868265"/>
            <a:ext cx="2215986" cy="830997"/>
          </a:xfrm>
          <a:prstGeom prst="rect">
            <a:avLst/>
          </a:prstGeom>
          <a:noFill/>
        </p:spPr>
        <p:txBody>
          <a:bodyPr wrap="square">
            <a:spAutoFit/>
          </a:bodyPr>
          <a:lstStyle/>
          <a:p>
            <a:pPr algn="ctr">
              <a:defRPr/>
            </a:pPr>
            <a:r>
              <a:rPr lang="en-US" sz="2400" dirty="0">
                <a:solidFill>
                  <a:schemeClr val="accent5">
                    <a:lumMod val="75000"/>
                  </a:schemeClr>
                </a:solidFill>
              </a:rPr>
              <a:t>What can be changed?</a:t>
            </a:r>
          </a:p>
        </p:txBody>
      </p:sp>
      <p:sp>
        <p:nvSpPr>
          <p:cNvPr id="6" name="TextBox 5"/>
          <p:cNvSpPr txBox="1"/>
          <p:nvPr/>
        </p:nvSpPr>
        <p:spPr>
          <a:xfrm>
            <a:off x="3323814" y="2868265"/>
            <a:ext cx="2940420" cy="830997"/>
          </a:xfrm>
          <a:prstGeom prst="rect">
            <a:avLst/>
          </a:prstGeom>
          <a:noFill/>
        </p:spPr>
        <p:txBody>
          <a:bodyPr wrap="square">
            <a:spAutoFit/>
          </a:bodyPr>
          <a:lstStyle/>
          <a:p>
            <a:pPr algn="ctr">
              <a:defRPr/>
            </a:pPr>
            <a:r>
              <a:rPr lang="en-US" sz="2400" dirty="0">
                <a:solidFill>
                  <a:schemeClr val="accent1">
                    <a:lumMod val="75000"/>
                  </a:schemeClr>
                </a:solidFill>
              </a:rPr>
              <a:t>Who can implement changes?</a:t>
            </a:r>
          </a:p>
        </p:txBody>
      </p:sp>
      <p:sp>
        <p:nvSpPr>
          <p:cNvPr id="7" name="TextBox 6"/>
          <p:cNvSpPr txBox="1"/>
          <p:nvPr/>
        </p:nvSpPr>
        <p:spPr>
          <a:xfrm>
            <a:off x="6604371" y="2873831"/>
            <a:ext cx="1613353" cy="830997"/>
          </a:xfrm>
          <a:prstGeom prst="rect">
            <a:avLst/>
          </a:prstGeom>
          <a:noFill/>
        </p:spPr>
        <p:txBody>
          <a:bodyPr wrap="square">
            <a:spAutoFit/>
          </a:bodyPr>
          <a:lstStyle/>
          <a:p>
            <a:pPr algn="ctr">
              <a:defRPr/>
            </a:pPr>
            <a:r>
              <a:rPr lang="en-US" sz="2400" dirty="0">
                <a:solidFill>
                  <a:schemeClr val="accent4">
                    <a:lumMod val="75000"/>
                  </a:schemeClr>
                </a:solidFill>
              </a:rPr>
              <a:t>Example of change</a:t>
            </a:r>
          </a:p>
        </p:txBody>
      </p:sp>
      <p:sp>
        <p:nvSpPr>
          <p:cNvPr id="9" name="TextBox 8"/>
          <p:cNvSpPr txBox="1"/>
          <p:nvPr/>
        </p:nvSpPr>
        <p:spPr>
          <a:xfrm>
            <a:off x="2557320" y="6097465"/>
            <a:ext cx="6658992" cy="800219"/>
          </a:xfrm>
          <a:prstGeom prst="rect">
            <a:avLst/>
          </a:prstGeom>
          <a:noFill/>
        </p:spPr>
        <p:txBody>
          <a:bodyPr wrap="square" rtlCol="0">
            <a:spAutoFit/>
          </a:bodyPr>
          <a:lstStyle/>
          <a:p>
            <a:endParaRPr lang="en-US" dirty="0"/>
          </a:p>
          <a:p>
            <a:r>
              <a:rPr lang="en-US" sz="1400" dirty="0" smtClean="0"/>
              <a:t>Source: What </a:t>
            </a:r>
            <a:r>
              <a:rPr lang="en-US" sz="1400" dirty="0"/>
              <a:t>is "Policy, Systems and Environmental Change'? [Pamphlet]. (2015). Oak Park, IL: Communities Putting Prevention to Work.</a:t>
            </a:r>
          </a:p>
        </p:txBody>
      </p:sp>
    </p:spTree>
    <p:extLst>
      <p:ext uri="{BB962C8B-B14F-4D97-AF65-F5344CB8AC3E}">
        <p14:creationId xmlns:p14="http://schemas.microsoft.com/office/powerpoint/2010/main" val="858985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Change</a:t>
            </a:r>
            <a:endParaRPr lang="en-US" dirty="0"/>
          </a:p>
        </p:txBody>
      </p:sp>
      <p:sp>
        <p:nvSpPr>
          <p:cNvPr id="3" name="Content Placeholder 2"/>
          <p:cNvSpPr>
            <a:spLocks noGrp="1"/>
          </p:cNvSpPr>
          <p:nvPr>
            <p:ph idx="1"/>
          </p:nvPr>
        </p:nvSpPr>
        <p:spPr>
          <a:xfrm>
            <a:off x="231568" y="874377"/>
            <a:ext cx="8484919" cy="1682557"/>
          </a:xfrm>
        </p:spPr>
        <p:txBody>
          <a:bodyPr/>
          <a:lstStyle/>
          <a:p>
            <a:pPr marL="0" indent="0" algn="ctr">
              <a:buNone/>
            </a:pPr>
            <a:r>
              <a:rPr lang="en-US" dirty="0" smtClean="0"/>
              <a:t>Changing rules </a:t>
            </a:r>
            <a:r>
              <a:rPr lang="en-US" i="1" dirty="0" smtClean="0"/>
              <a:t>within</a:t>
            </a:r>
            <a:r>
              <a:rPr lang="en-US" dirty="0" smtClean="0"/>
              <a:t> an organization.</a:t>
            </a:r>
          </a:p>
          <a:p>
            <a:pPr marL="0" indent="0" algn="ctr">
              <a:buNone/>
            </a:pPr>
            <a:r>
              <a:rPr lang="en-US" dirty="0" smtClean="0"/>
              <a:t>System changes work hand-in-hand with policy changes.</a:t>
            </a:r>
            <a:endParaRPr lang="en-US" dirty="0"/>
          </a:p>
        </p:txBody>
      </p:sp>
      <p:graphicFrame>
        <p:nvGraphicFramePr>
          <p:cNvPr id="4" name="Diagram 3"/>
          <p:cNvGraphicFramePr/>
          <p:nvPr>
            <p:extLst>
              <p:ext uri="{D42A27DB-BD31-4B8C-83A1-F6EECF244321}">
                <p14:modId xmlns:p14="http://schemas.microsoft.com/office/powerpoint/2010/main" val="3412773442"/>
              </p:ext>
            </p:extLst>
          </p:nvPr>
        </p:nvGraphicFramePr>
        <p:xfrm>
          <a:off x="0" y="2556934"/>
          <a:ext cx="8743800" cy="4706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24097" y="2777373"/>
            <a:ext cx="2168485" cy="830997"/>
          </a:xfrm>
          <a:prstGeom prst="rect">
            <a:avLst/>
          </a:prstGeom>
          <a:noFill/>
        </p:spPr>
        <p:txBody>
          <a:bodyPr wrap="square">
            <a:spAutoFit/>
          </a:bodyPr>
          <a:lstStyle/>
          <a:p>
            <a:pPr algn="ctr">
              <a:defRPr/>
            </a:pPr>
            <a:r>
              <a:rPr lang="en-US" sz="2400" dirty="0">
                <a:solidFill>
                  <a:schemeClr val="accent5">
                    <a:lumMod val="75000"/>
                  </a:schemeClr>
                </a:solidFill>
              </a:rPr>
              <a:t>What can be changed?</a:t>
            </a:r>
          </a:p>
        </p:txBody>
      </p:sp>
      <p:sp>
        <p:nvSpPr>
          <p:cNvPr id="6" name="TextBox 5"/>
          <p:cNvSpPr txBox="1"/>
          <p:nvPr/>
        </p:nvSpPr>
        <p:spPr>
          <a:xfrm>
            <a:off x="3228377" y="2777373"/>
            <a:ext cx="2970543" cy="830997"/>
          </a:xfrm>
          <a:prstGeom prst="rect">
            <a:avLst/>
          </a:prstGeom>
          <a:noFill/>
        </p:spPr>
        <p:txBody>
          <a:bodyPr wrap="square">
            <a:spAutoFit/>
          </a:bodyPr>
          <a:lstStyle/>
          <a:p>
            <a:pPr algn="ctr">
              <a:defRPr/>
            </a:pPr>
            <a:r>
              <a:rPr lang="en-US" sz="2400" dirty="0">
                <a:solidFill>
                  <a:schemeClr val="accent1">
                    <a:lumMod val="75000"/>
                  </a:schemeClr>
                </a:solidFill>
              </a:rPr>
              <a:t>Who can implement changes?</a:t>
            </a:r>
          </a:p>
        </p:txBody>
      </p:sp>
      <p:sp>
        <p:nvSpPr>
          <p:cNvPr id="7" name="TextBox 6"/>
          <p:cNvSpPr txBox="1"/>
          <p:nvPr/>
        </p:nvSpPr>
        <p:spPr>
          <a:xfrm>
            <a:off x="6521245" y="2777373"/>
            <a:ext cx="1732106" cy="830997"/>
          </a:xfrm>
          <a:prstGeom prst="rect">
            <a:avLst/>
          </a:prstGeom>
          <a:noFill/>
        </p:spPr>
        <p:txBody>
          <a:bodyPr wrap="square">
            <a:spAutoFit/>
          </a:bodyPr>
          <a:lstStyle/>
          <a:p>
            <a:pPr algn="ctr">
              <a:defRPr/>
            </a:pPr>
            <a:r>
              <a:rPr lang="en-US" sz="2400" dirty="0">
                <a:solidFill>
                  <a:schemeClr val="accent4">
                    <a:lumMod val="75000"/>
                  </a:schemeClr>
                </a:solidFill>
              </a:rPr>
              <a:t>Example of change</a:t>
            </a:r>
          </a:p>
        </p:txBody>
      </p:sp>
      <p:sp>
        <p:nvSpPr>
          <p:cNvPr id="8" name="TextBox 7"/>
          <p:cNvSpPr txBox="1"/>
          <p:nvPr/>
        </p:nvSpPr>
        <p:spPr>
          <a:xfrm>
            <a:off x="2563771" y="6081778"/>
            <a:ext cx="6924345" cy="800219"/>
          </a:xfrm>
          <a:prstGeom prst="rect">
            <a:avLst/>
          </a:prstGeom>
          <a:noFill/>
        </p:spPr>
        <p:txBody>
          <a:bodyPr wrap="square" rtlCol="0">
            <a:spAutoFit/>
          </a:bodyPr>
          <a:lstStyle/>
          <a:p>
            <a:endParaRPr lang="en-US" dirty="0"/>
          </a:p>
          <a:p>
            <a:r>
              <a:rPr lang="en-US" sz="1400" dirty="0" smtClean="0"/>
              <a:t>Source: What </a:t>
            </a:r>
            <a:r>
              <a:rPr lang="en-US" sz="1400" dirty="0"/>
              <a:t>is "Policy, Systems and Environmental Change'? [Pamphlet]. (2015). Oak Park, IL: Communities Putting Prevention to Work.</a:t>
            </a:r>
          </a:p>
        </p:txBody>
      </p:sp>
    </p:spTree>
    <p:extLst>
      <p:ext uri="{BB962C8B-B14F-4D97-AF65-F5344CB8AC3E}">
        <p14:creationId xmlns:p14="http://schemas.microsoft.com/office/powerpoint/2010/main" val="3869620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Change</a:t>
            </a:r>
            <a:endParaRPr lang="en-US" dirty="0"/>
          </a:p>
        </p:txBody>
      </p:sp>
      <p:sp>
        <p:nvSpPr>
          <p:cNvPr id="3" name="Content Placeholder 2"/>
          <p:cNvSpPr>
            <a:spLocks noGrp="1"/>
          </p:cNvSpPr>
          <p:nvPr>
            <p:ph idx="1"/>
          </p:nvPr>
        </p:nvSpPr>
        <p:spPr>
          <a:xfrm>
            <a:off x="457200" y="965641"/>
            <a:ext cx="8229600" cy="661279"/>
          </a:xfrm>
        </p:spPr>
        <p:txBody>
          <a:bodyPr/>
          <a:lstStyle/>
          <a:p>
            <a:pPr marL="0" indent="0">
              <a:buNone/>
            </a:pPr>
            <a:r>
              <a:rPr lang="en-US" sz="3600" dirty="0" smtClean="0"/>
              <a:t>Change made to the physical environment.</a:t>
            </a:r>
            <a:endParaRPr lang="en-US" sz="3600" dirty="0"/>
          </a:p>
        </p:txBody>
      </p:sp>
      <p:graphicFrame>
        <p:nvGraphicFramePr>
          <p:cNvPr id="4" name="Diagram 3"/>
          <p:cNvGraphicFramePr/>
          <p:nvPr>
            <p:extLst>
              <p:ext uri="{D42A27DB-BD31-4B8C-83A1-F6EECF244321}">
                <p14:modId xmlns:p14="http://schemas.microsoft.com/office/powerpoint/2010/main" val="1194741174"/>
              </p:ext>
            </p:extLst>
          </p:nvPr>
        </p:nvGraphicFramePr>
        <p:xfrm>
          <a:off x="-178130" y="1626920"/>
          <a:ext cx="9029925" cy="5796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29094" y="2262125"/>
            <a:ext cx="2168485" cy="830997"/>
          </a:xfrm>
          <a:prstGeom prst="rect">
            <a:avLst/>
          </a:prstGeom>
          <a:noFill/>
        </p:spPr>
        <p:txBody>
          <a:bodyPr wrap="square">
            <a:spAutoFit/>
          </a:bodyPr>
          <a:lstStyle/>
          <a:p>
            <a:pPr algn="ctr">
              <a:defRPr/>
            </a:pPr>
            <a:r>
              <a:rPr lang="en-US" sz="2400" dirty="0">
                <a:solidFill>
                  <a:schemeClr val="accent5">
                    <a:lumMod val="75000"/>
                  </a:schemeClr>
                </a:solidFill>
              </a:rPr>
              <a:t>What can be changed?</a:t>
            </a:r>
          </a:p>
        </p:txBody>
      </p:sp>
      <p:sp>
        <p:nvSpPr>
          <p:cNvPr id="6" name="TextBox 5"/>
          <p:cNvSpPr txBox="1"/>
          <p:nvPr/>
        </p:nvSpPr>
        <p:spPr>
          <a:xfrm>
            <a:off x="3086728" y="2262124"/>
            <a:ext cx="2970543" cy="830997"/>
          </a:xfrm>
          <a:prstGeom prst="rect">
            <a:avLst/>
          </a:prstGeom>
          <a:noFill/>
        </p:spPr>
        <p:txBody>
          <a:bodyPr wrap="square">
            <a:spAutoFit/>
          </a:bodyPr>
          <a:lstStyle/>
          <a:p>
            <a:pPr algn="ctr">
              <a:defRPr/>
            </a:pPr>
            <a:r>
              <a:rPr lang="en-US" sz="2400" dirty="0">
                <a:solidFill>
                  <a:schemeClr val="accent1">
                    <a:lumMod val="75000"/>
                  </a:schemeClr>
                </a:solidFill>
              </a:rPr>
              <a:t>Who can implement changes?</a:t>
            </a:r>
          </a:p>
        </p:txBody>
      </p:sp>
      <p:sp>
        <p:nvSpPr>
          <p:cNvPr id="7" name="TextBox 6"/>
          <p:cNvSpPr txBox="1"/>
          <p:nvPr/>
        </p:nvSpPr>
        <p:spPr>
          <a:xfrm>
            <a:off x="6521245" y="2262123"/>
            <a:ext cx="1732106" cy="830997"/>
          </a:xfrm>
          <a:prstGeom prst="rect">
            <a:avLst/>
          </a:prstGeom>
          <a:noFill/>
        </p:spPr>
        <p:txBody>
          <a:bodyPr wrap="square">
            <a:spAutoFit/>
          </a:bodyPr>
          <a:lstStyle/>
          <a:p>
            <a:pPr algn="ctr">
              <a:defRPr/>
            </a:pPr>
            <a:r>
              <a:rPr lang="en-US" sz="2400" dirty="0">
                <a:solidFill>
                  <a:schemeClr val="accent4">
                    <a:lumMod val="75000"/>
                  </a:schemeClr>
                </a:solidFill>
              </a:rPr>
              <a:t>Example of change</a:t>
            </a:r>
          </a:p>
        </p:txBody>
      </p:sp>
      <p:sp>
        <p:nvSpPr>
          <p:cNvPr id="8" name="TextBox 7"/>
          <p:cNvSpPr txBox="1"/>
          <p:nvPr/>
        </p:nvSpPr>
        <p:spPr>
          <a:xfrm>
            <a:off x="2563771" y="6057781"/>
            <a:ext cx="6924345" cy="800219"/>
          </a:xfrm>
          <a:prstGeom prst="rect">
            <a:avLst/>
          </a:prstGeom>
          <a:noFill/>
        </p:spPr>
        <p:txBody>
          <a:bodyPr wrap="square" rtlCol="0">
            <a:spAutoFit/>
          </a:bodyPr>
          <a:lstStyle/>
          <a:p>
            <a:endParaRPr lang="en-US" dirty="0"/>
          </a:p>
          <a:p>
            <a:r>
              <a:rPr lang="en-US" sz="1400" dirty="0" smtClean="0"/>
              <a:t>Source: What </a:t>
            </a:r>
            <a:r>
              <a:rPr lang="en-US" sz="1400" dirty="0"/>
              <a:t>is "Policy, Systems and Environmental Change'? [Pamphlet]. (2015). Oak Park, IL: Communities Putting Prevention to Work.</a:t>
            </a:r>
          </a:p>
        </p:txBody>
      </p:sp>
    </p:spTree>
    <p:extLst>
      <p:ext uri="{BB962C8B-B14F-4D97-AF65-F5344CB8AC3E}">
        <p14:creationId xmlns:p14="http://schemas.microsoft.com/office/powerpoint/2010/main" val="446033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Fresno, CA</a:t>
            </a:r>
            <a:endParaRPr lang="en-US" dirty="0"/>
          </a:p>
        </p:txBody>
      </p:sp>
      <p:sp>
        <p:nvSpPr>
          <p:cNvPr id="4" name="Content Placeholder 2"/>
          <p:cNvSpPr>
            <a:spLocks noGrp="1"/>
          </p:cNvSpPr>
          <p:nvPr>
            <p:ph idx="1"/>
          </p:nvPr>
        </p:nvSpPr>
        <p:spPr>
          <a:xfrm>
            <a:off x="1052459" y="1303815"/>
            <a:ext cx="8029575" cy="4500747"/>
          </a:xfrm>
        </p:spPr>
        <p:txBody>
          <a:bodyPr/>
          <a:lstStyle/>
          <a:p>
            <a:pPr marL="0" indent="0">
              <a:buFont typeface="Arial" panose="020B0604020202020204" pitchFamily="34" charset="0"/>
              <a:buNone/>
            </a:pPr>
            <a:r>
              <a:rPr lang="en-US" altLang="en-US" sz="2800" dirty="0" smtClean="0">
                <a:latin typeface="Lucida Sans" panose="020B0602030504020204" pitchFamily="34" charset="0"/>
                <a:cs typeface="Lucida Sans" panose="020B0602030504020204" pitchFamily="34" charset="0"/>
              </a:rPr>
              <a:t>City was not zoned to allow farmers market. </a:t>
            </a:r>
            <a:r>
              <a:rPr lang="en-US" altLang="en-US" sz="2800" i="1" dirty="0" smtClean="0">
                <a:latin typeface="Lucida Sans" panose="020B0602030504020204" pitchFamily="34" charset="0"/>
                <a:cs typeface="Lucida Sans" panose="020B0602030504020204" pitchFamily="34" charset="0"/>
              </a:rPr>
              <a:t>Policy</a:t>
            </a:r>
            <a:r>
              <a:rPr lang="en-US" altLang="en-US" sz="2800" dirty="0" smtClean="0">
                <a:latin typeface="Lucida Sans" panose="020B0602030504020204" pitchFamily="34" charset="0"/>
                <a:cs typeface="Lucida Sans" panose="020B0602030504020204" pitchFamily="34" charset="0"/>
              </a:rPr>
              <a:t> changes amendment codes to allow markets.</a:t>
            </a:r>
          </a:p>
          <a:p>
            <a:pPr marL="0" indent="0">
              <a:buFont typeface="Arial" panose="020B0604020202020204" pitchFamily="34" charset="0"/>
              <a:buNone/>
            </a:pPr>
            <a:endParaRPr lang="en-US" altLang="en-US" sz="2400" dirty="0" smtClean="0">
              <a:latin typeface="Lucida Sans" panose="020B0602030504020204" pitchFamily="34" charset="0"/>
              <a:cs typeface="Lucida Sans" panose="020B0602030504020204" pitchFamily="34" charset="0"/>
            </a:endParaRPr>
          </a:p>
          <a:p>
            <a:pPr marL="0" indent="0">
              <a:buFont typeface="Arial" panose="020B0604020202020204" pitchFamily="34" charset="0"/>
              <a:buNone/>
            </a:pPr>
            <a:r>
              <a:rPr lang="en-US" altLang="en-US" sz="2800" i="1" dirty="0" smtClean="0">
                <a:latin typeface="Lucida Sans" panose="020B0602030504020204" pitchFamily="34" charset="0"/>
                <a:cs typeface="Lucida Sans" panose="020B0602030504020204" pitchFamily="34" charset="0"/>
              </a:rPr>
              <a:t>System</a:t>
            </a:r>
            <a:r>
              <a:rPr lang="en-US" altLang="en-US" sz="2800" dirty="0" smtClean="0">
                <a:latin typeface="Lucida Sans" panose="020B0602030504020204" pitchFamily="34" charset="0"/>
                <a:cs typeface="Lucida Sans" panose="020B0602030504020204" pitchFamily="34" charset="0"/>
              </a:rPr>
              <a:t> changes allowed individuals/organizations to apply to hold farmers </a:t>
            </a:r>
            <a:r>
              <a:rPr lang="en-US" altLang="en-US" sz="2800" dirty="0">
                <a:latin typeface="Lucida Sans" panose="020B0602030504020204" pitchFamily="34" charset="0"/>
                <a:cs typeface="Lucida Sans" panose="020B0602030504020204" pitchFamily="34" charset="0"/>
              </a:rPr>
              <a:t>m</a:t>
            </a:r>
            <a:r>
              <a:rPr lang="en-US" altLang="en-US" sz="2800" dirty="0" smtClean="0">
                <a:latin typeface="Lucida Sans" panose="020B0602030504020204" pitchFamily="34" charset="0"/>
                <a:cs typeface="Lucida Sans" panose="020B0602030504020204" pitchFamily="34" charset="0"/>
              </a:rPr>
              <a:t>arkets in city areas.</a:t>
            </a:r>
          </a:p>
          <a:p>
            <a:pPr marL="0" indent="0">
              <a:buFont typeface="Arial" panose="020B0604020202020204" pitchFamily="34" charset="0"/>
              <a:buNone/>
            </a:pPr>
            <a:endParaRPr lang="en-US" altLang="en-US" sz="2400" dirty="0" smtClean="0">
              <a:latin typeface="Lucida Sans" panose="020B0602030504020204" pitchFamily="34" charset="0"/>
              <a:cs typeface="Lucida Sans" panose="020B0602030504020204" pitchFamily="34" charset="0"/>
            </a:endParaRPr>
          </a:p>
          <a:p>
            <a:pPr marL="0" indent="0">
              <a:buFont typeface="Arial" panose="020B0604020202020204" pitchFamily="34" charset="0"/>
              <a:buNone/>
            </a:pPr>
            <a:r>
              <a:rPr lang="en-US" altLang="en-US" sz="2800" i="1" dirty="0">
                <a:latin typeface="Lucida Sans" panose="020B0602030504020204" pitchFamily="34" charset="0"/>
                <a:cs typeface="Lucida Sans" panose="020B0602030504020204" pitchFamily="34" charset="0"/>
              </a:rPr>
              <a:t>E</a:t>
            </a:r>
            <a:r>
              <a:rPr lang="en-US" altLang="en-US" sz="2800" i="1" dirty="0" smtClean="0">
                <a:latin typeface="Lucida Sans" panose="020B0602030504020204" pitchFamily="34" charset="0"/>
                <a:cs typeface="Lucida Sans" panose="020B0602030504020204" pitchFamily="34" charset="0"/>
              </a:rPr>
              <a:t>nvironment </a:t>
            </a:r>
            <a:r>
              <a:rPr lang="en-US" altLang="en-US" sz="2800" dirty="0" smtClean="0">
                <a:latin typeface="Lucida Sans" panose="020B0602030504020204" pitchFamily="34" charset="0"/>
                <a:cs typeface="Lucida Sans" panose="020B0602030504020204" pitchFamily="34" charset="0"/>
              </a:rPr>
              <a:t>changed with new healthy food options (farmers markets) in community</a:t>
            </a:r>
            <a:endParaRPr lang="en-US" altLang="en-US" sz="2800" i="1" dirty="0" smtClean="0">
              <a:latin typeface="Lucida Sans" panose="020B0602030504020204" pitchFamily="34" charset="0"/>
              <a:cs typeface="Lucida Sans" panose="020B0602030504020204" pitchFamily="34" charset="0"/>
            </a:endParaRPr>
          </a:p>
          <a:p>
            <a:pPr marL="0" indent="0">
              <a:buFont typeface="Arial" panose="020B0604020202020204" pitchFamily="34" charset="0"/>
              <a:buNone/>
            </a:pPr>
            <a:endParaRPr lang="en-US" altLang="en-US" sz="2400" dirty="0" smtClean="0">
              <a:latin typeface="Lucida Sans" panose="020B0602030504020204" pitchFamily="34" charset="0"/>
              <a:cs typeface="Lucida Sans" panose="020B0602030504020204" pitchFamily="34" charset="0"/>
            </a:endParaRPr>
          </a:p>
        </p:txBody>
      </p:sp>
      <p:sp>
        <p:nvSpPr>
          <p:cNvPr id="5" name="Rectangle 4"/>
          <p:cNvSpPr/>
          <p:nvPr/>
        </p:nvSpPr>
        <p:spPr>
          <a:xfrm>
            <a:off x="76271" y="1228875"/>
            <a:ext cx="1066318" cy="1200329"/>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a:defRPr/>
            </a:pPr>
            <a:r>
              <a:rPr lang="en-US" sz="7200" b="1" dirty="0">
                <a:ln/>
                <a:solidFill>
                  <a:schemeClr val="accent4"/>
                </a:solidFill>
              </a:rPr>
              <a:t>P:</a:t>
            </a:r>
          </a:p>
        </p:txBody>
      </p:sp>
      <p:sp>
        <p:nvSpPr>
          <p:cNvPr id="6" name="Rectangle 5"/>
          <p:cNvSpPr/>
          <p:nvPr/>
        </p:nvSpPr>
        <p:spPr>
          <a:xfrm>
            <a:off x="76271" y="3036670"/>
            <a:ext cx="995785" cy="1200329"/>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a:defRPr/>
            </a:pPr>
            <a:r>
              <a:rPr lang="en-US" sz="7200" b="1" dirty="0">
                <a:ln/>
                <a:solidFill>
                  <a:schemeClr val="accent4"/>
                </a:solidFill>
              </a:rPr>
              <a:t>S:</a:t>
            </a:r>
          </a:p>
        </p:txBody>
      </p:sp>
      <p:sp>
        <p:nvSpPr>
          <p:cNvPr id="7" name="Rectangle 6"/>
          <p:cNvSpPr/>
          <p:nvPr/>
        </p:nvSpPr>
        <p:spPr>
          <a:xfrm>
            <a:off x="76271" y="4679173"/>
            <a:ext cx="1050288" cy="1200329"/>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a:defRPr/>
            </a:pPr>
            <a:r>
              <a:rPr lang="en-US" sz="7200" b="1" dirty="0">
                <a:ln/>
                <a:solidFill>
                  <a:schemeClr val="accent4"/>
                </a:solidFill>
              </a:rPr>
              <a:t>E:</a:t>
            </a:r>
          </a:p>
        </p:txBody>
      </p:sp>
      <p:sp>
        <p:nvSpPr>
          <p:cNvPr id="3" name="Rectangle 2"/>
          <p:cNvSpPr/>
          <p:nvPr/>
        </p:nvSpPr>
        <p:spPr>
          <a:xfrm>
            <a:off x="1448751" y="6037834"/>
            <a:ext cx="7695249" cy="830997"/>
          </a:xfrm>
          <a:prstGeom prst="rect">
            <a:avLst/>
          </a:prstGeom>
        </p:spPr>
        <p:txBody>
          <a:bodyPr wrap="square">
            <a:spAutoFit/>
          </a:bodyPr>
          <a:lstStyle/>
          <a:p>
            <a:endParaRPr lang="en-US" sz="1200" dirty="0"/>
          </a:p>
          <a:p>
            <a:r>
              <a:rPr lang="en-US" sz="1200" dirty="0" smtClean="0"/>
              <a:t>Source: Fry</a:t>
            </a:r>
            <a:r>
              <a:rPr lang="en-US" sz="1200" dirty="0"/>
              <a:t>, C., &amp; Chen, L. (</a:t>
            </a:r>
            <a:r>
              <a:rPr lang="en-US" sz="1200" dirty="0" err="1"/>
              <a:t>n.d.</a:t>
            </a:r>
            <a:r>
              <a:rPr lang="en-US" sz="1200" dirty="0"/>
              <a:t>). PSE 101: Building Healthy Communities through Policy, System and Environmental (PSE) Change. Retrieved February 22, 2016, from http://</a:t>
            </a:r>
            <a:r>
              <a:rPr lang="en-US" sz="1200" dirty="0" err="1"/>
              <a:t>www.changelabsolutions.org</a:t>
            </a:r>
            <a:r>
              <a:rPr lang="en-US" sz="1200" dirty="0"/>
              <a:t>/sites/default/files/NEOP_webinar_PSE101_FINAL_20130423.pdf</a:t>
            </a:r>
          </a:p>
        </p:txBody>
      </p:sp>
    </p:spTree>
    <p:extLst>
      <p:ext uri="{BB962C8B-B14F-4D97-AF65-F5344CB8AC3E}">
        <p14:creationId xmlns:p14="http://schemas.microsoft.com/office/powerpoint/2010/main" val="810672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Healthy Vending</a:t>
            </a:r>
            <a:endParaRPr lang="en-US" dirty="0"/>
          </a:p>
        </p:txBody>
      </p:sp>
      <p:sp>
        <p:nvSpPr>
          <p:cNvPr id="5" name="Rectangle 4"/>
          <p:cNvSpPr/>
          <p:nvPr/>
        </p:nvSpPr>
        <p:spPr>
          <a:xfrm>
            <a:off x="76271" y="1228875"/>
            <a:ext cx="1066318" cy="1200329"/>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a:defRPr/>
            </a:pPr>
            <a:r>
              <a:rPr lang="en-US" sz="7200" b="1" dirty="0">
                <a:ln/>
                <a:solidFill>
                  <a:schemeClr val="accent4"/>
                </a:solidFill>
              </a:rPr>
              <a:t>P:</a:t>
            </a:r>
          </a:p>
        </p:txBody>
      </p:sp>
      <p:sp>
        <p:nvSpPr>
          <p:cNvPr id="6" name="Rectangle 5"/>
          <p:cNvSpPr/>
          <p:nvPr/>
        </p:nvSpPr>
        <p:spPr>
          <a:xfrm>
            <a:off x="76271" y="3208734"/>
            <a:ext cx="995785" cy="1200329"/>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a:defRPr/>
            </a:pPr>
            <a:r>
              <a:rPr lang="en-US" sz="7200" b="1" dirty="0">
                <a:ln/>
                <a:solidFill>
                  <a:schemeClr val="accent4"/>
                </a:solidFill>
              </a:rPr>
              <a:t>S:</a:t>
            </a:r>
          </a:p>
        </p:txBody>
      </p:sp>
      <p:sp>
        <p:nvSpPr>
          <p:cNvPr id="7" name="Rectangle 6"/>
          <p:cNvSpPr/>
          <p:nvPr/>
        </p:nvSpPr>
        <p:spPr>
          <a:xfrm>
            <a:off x="21768" y="4892261"/>
            <a:ext cx="1050288" cy="1200329"/>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a:defRPr/>
            </a:pPr>
            <a:r>
              <a:rPr lang="en-US" sz="7200" b="1" dirty="0">
                <a:ln/>
                <a:solidFill>
                  <a:schemeClr val="accent4"/>
                </a:solidFill>
              </a:rPr>
              <a:t>E:</a:t>
            </a:r>
          </a:p>
        </p:txBody>
      </p:sp>
      <p:sp>
        <p:nvSpPr>
          <p:cNvPr id="8" name="Content Placeholder 2"/>
          <p:cNvSpPr>
            <a:spLocks noGrp="1"/>
          </p:cNvSpPr>
          <p:nvPr>
            <p:ph idx="1"/>
          </p:nvPr>
        </p:nvSpPr>
        <p:spPr>
          <a:xfrm>
            <a:off x="1142589" y="1116281"/>
            <a:ext cx="7887336" cy="5272643"/>
          </a:xfrm>
        </p:spPr>
        <p:txBody>
          <a:bodyPr/>
          <a:lstStyle/>
          <a:p>
            <a:pPr marL="0" indent="0">
              <a:buFont typeface="Arial" panose="020B0604020202020204" pitchFamily="34" charset="0"/>
              <a:buNone/>
            </a:pPr>
            <a:r>
              <a:rPr lang="en-US" altLang="en-US" dirty="0" smtClean="0">
                <a:latin typeface="Lucida Sans" panose="020B0602030504020204" pitchFamily="34" charset="0"/>
                <a:cs typeface="Lucida Sans" panose="020B0602030504020204" pitchFamily="34" charset="0"/>
              </a:rPr>
              <a:t>Require minimum % of healthy options sold in vending machines on city property</a:t>
            </a:r>
          </a:p>
          <a:p>
            <a:pPr marL="0" indent="0">
              <a:buFont typeface="Arial" panose="020B0604020202020204" pitchFamily="34" charset="0"/>
              <a:buNone/>
            </a:pPr>
            <a:endParaRPr lang="en-US" altLang="en-US" sz="2400" dirty="0" smtClean="0">
              <a:latin typeface="Lucida Sans" panose="020B0602030504020204" pitchFamily="34" charset="0"/>
              <a:cs typeface="Lucida Sans" panose="020B0602030504020204" pitchFamily="34" charset="0"/>
            </a:endParaRPr>
          </a:p>
          <a:p>
            <a:pPr marL="0" indent="0">
              <a:buFont typeface="Arial" panose="020B0604020202020204" pitchFamily="34" charset="0"/>
              <a:buNone/>
            </a:pPr>
            <a:r>
              <a:rPr lang="en-US" altLang="en-US" dirty="0" smtClean="0">
                <a:latin typeface="Lucida Sans" panose="020B0602030504020204" pitchFamily="34" charset="0"/>
                <a:cs typeface="Lucida Sans" panose="020B0602030504020204" pitchFamily="34" charset="0"/>
              </a:rPr>
              <a:t>Working with existing venders to change product line in vending machines. </a:t>
            </a:r>
          </a:p>
          <a:p>
            <a:pPr marL="0" indent="0">
              <a:buFont typeface="Arial" panose="020B0604020202020204" pitchFamily="34" charset="0"/>
              <a:buNone/>
            </a:pPr>
            <a:endParaRPr lang="en-US" altLang="en-US" sz="2400" dirty="0" smtClean="0">
              <a:latin typeface="Lucida Sans" panose="020B0602030504020204" pitchFamily="34" charset="0"/>
              <a:cs typeface="Lucida Sans" panose="020B0602030504020204" pitchFamily="34" charset="0"/>
            </a:endParaRPr>
          </a:p>
          <a:p>
            <a:pPr marL="0" indent="0">
              <a:buFont typeface="Arial" panose="020B0604020202020204" pitchFamily="34" charset="0"/>
              <a:buNone/>
            </a:pPr>
            <a:r>
              <a:rPr lang="en-US" altLang="en-US" dirty="0" smtClean="0">
                <a:latin typeface="Lucida Sans" panose="020B0602030504020204" pitchFamily="34" charset="0"/>
                <a:cs typeface="Lucida Sans" panose="020B0602030504020204" pitchFamily="34" charset="0"/>
              </a:rPr>
              <a:t>Healthier food accessible at city meetings, work sites and gatherings</a:t>
            </a:r>
          </a:p>
        </p:txBody>
      </p:sp>
      <p:sp>
        <p:nvSpPr>
          <p:cNvPr id="9" name="Rectangle 8"/>
          <p:cNvSpPr/>
          <p:nvPr/>
        </p:nvSpPr>
        <p:spPr>
          <a:xfrm>
            <a:off x="1448751" y="6037834"/>
            <a:ext cx="7695249" cy="830997"/>
          </a:xfrm>
          <a:prstGeom prst="rect">
            <a:avLst/>
          </a:prstGeom>
        </p:spPr>
        <p:txBody>
          <a:bodyPr wrap="square">
            <a:spAutoFit/>
          </a:bodyPr>
          <a:lstStyle/>
          <a:p>
            <a:endParaRPr lang="en-US" sz="1200" dirty="0"/>
          </a:p>
          <a:p>
            <a:r>
              <a:rPr lang="en-US" sz="1200" dirty="0" smtClean="0"/>
              <a:t>Source: Fry</a:t>
            </a:r>
            <a:r>
              <a:rPr lang="en-US" sz="1200" dirty="0"/>
              <a:t>, C., &amp; Chen, L. (</a:t>
            </a:r>
            <a:r>
              <a:rPr lang="en-US" sz="1200" dirty="0" err="1"/>
              <a:t>n.d.</a:t>
            </a:r>
            <a:r>
              <a:rPr lang="en-US" sz="1200" dirty="0"/>
              <a:t>). PSE 101: Building Healthy Communities through Policy, System and Environmental (PSE) Change. Retrieved February 22, 2016, from http://</a:t>
            </a:r>
            <a:r>
              <a:rPr lang="en-US" sz="1200" dirty="0" err="1"/>
              <a:t>www.changelabsolutions.org</a:t>
            </a:r>
            <a:r>
              <a:rPr lang="en-US" sz="1200" dirty="0"/>
              <a:t>/sites/default/files/NEOP_webinar_PSE101_FINAL_20130423.pdf</a:t>
            </a:r>
          </a:p>
        </p:txBody>
      </p:sp>
    </p:spTree>
    <p:extLst>
      <p:ext uri="{BB962C8B-B14F-4D97-AF65-F5344CB8AC3E}">
        <p14:creationId xmlns:p14="http://schemas.microsoft.com/office/powerpoint/2010/main" val="1102953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Ecological Model</a:t>
            </a:r>
            <a:endParaRPr lang="en-US" dirty="0"/>
          </a:p>
        </p:txBody>
      </p:sp>
      <p:pic>
        <p:nvPicPr>
          <p:cNvPr id="4" name="Picture 3"/>
          <p:cNvPicPr>
            <a:picLocks noChangeAspect="1"/>
          </p:cNvPicPr>
          <p:nvPr/>
        </p:nvPicPr>
        <p:blipFill>
          <a:blip r:embed="rId3"/>
          <a:stretch>
            <a:fillRect/>
          </a:stretch>
        </p:blipFill>
        <p:spPr>
          <a:xfrm>
            <a:off x="1697993" y="653865"/>
            <a:ext cx="5759711" cy="4287258"/>
          </a:xfrm>
          <a:prstGeom prst="rect">
            <a:avLst/>
          </a:prstGeom>
        </p:spPr>
      </p:pic>
      <p:sp>
        <p:nvSpPr>
          <p:cNvPr id="3" name="Content Placeholder 2"/>
          <p:cNvSpPr>
            <a:spLocks noGrp="1"/>
          </p:cNvSpPr>
          <p:nvPr>
            <p:ph idx="1"/>
          </p:nvPr>
        </p:nvSpPr>
        <p:spPr>
          <a:xfrm>
            <a:off x="436327" y="4823357"/>
            <a:ext cx="8482041" cy="1860686"/>
          </a:xfrm>
        </p:spPr>
        <p:txBody>
          <a:bodyPr/>
          <a:lstStyle/>
          <a:p>
            <a:pPr marL="0" indent="0" algn="ctr">
              <a:buNone/>
            </a:pPr>
            <a:r>
              <a:rPr lang="en-US" sz="2800" dirty="0" smtClean="0"/>
              <a:t>Illustrates how all sectors of society combine to shape an individual’s food and physical activity choices and ultimately one’s calorie balance and chronic disease risk.</a:t>
            </a:r>
            <a:endParaRPr lang="en-US" sz="2800" dirty="0"/>
          </a:p>
        </p:txBody>
      </p:sp>
      <p:sp>
        <p:nvSpPr>
          <p:cNvPr id="5" name="TextBox 4"/>
          <p:cNvSpPr txBox="1"/>
          <p:nvPr/>
        </p:nvSpPr>
        <p:spPr>
          <a:xfrm>
            <a:off x="2066953" y="6334780"/>
            <a:ext cx="7077047" cy="523220"/>
          </a:xfrm>
          <a:prstGeom prst="rect">
            <a:avLst/>
          </a:prstGeom>
          <a:noFill/>
        </p:spPr>
        <p:txBody>
          <a:bodyPr wrap="square" rtlCol="0">
            <a:spAutoFit/>
          </a:bodyPr>
          <a:lstStyle/>
          <a:p>
            <a:r>
              <a:rPr lang="en-US" sz="1400" dirty="0" smtClean="0"/>
              <a:t>Source: Supplemental </a:t>
            </a:r>
            <a:r>
              <a:rPr lang="en-US" sz="1400" dirty="0"/>
              <a:t>Nutrition Assistance Program (SNAP). (</a:t>
            </a:r>
            <a:r>
              <a:rPr lang="en-US" sz="1400" dirty="0" err="1"/>
              <a:t>n.d.</a:t>
            </a:r>
            <a:r>
              <a:rPr lang="en-US" sz="1400" dirty="0"/>
              <a:t>). Retrieved February 22, 2016, from http://</a:t>
            </a:r>
            <a:r>
              <a:rPr lang="en-US" sz="1400" dirty="0" err="1"/>
              <a:t>www.fns.usda.gov</a:t>
            </a:r>
            <a:r>
              <a:rPr lang="en-US" sz="1400" dirty="0"/>
              <a:t>/snap/nutrition-education</a:t>
            </a:r>
            <a:endParaRPr lang="en-US" sz="1400" dirty="0"/>
          </a:p>
        </p:txBody>
      </p:sp>
    </p:spTree>
    <p:extLst>
      <p:ext uri="{BB962C8B-B14F-4D97-AF65-F5344CB8AC3E}">
        <p14:creationId xmlns:p14="http://schemas.microsoft.com/office/powerpoint/2010/main" val="1717860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824" y="645683"/>
            <a:ext cx="3597028" cy="267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4400" dirty="0" smtClean="0"/>
              <a:t>Individual Factors</a:t>
            </a:r>
            <a:endParaRPr lang="en-US" sz="4400" dirty="0"/>
          </a:p>
        </p:txBody>
      </p:sp>
      <p:cxnSp>
        <p:nvCxnSpPr>
          <p:cNvPr id="6" name="Straight Arrow Connector 5"/>
          <p:cNvCxnSpPr/>
          <p:nvPr/>
        </p:nvCxnSpPr>
        <p:spPr>
          <a:xfrm flipH="1">
            <a:off x="2196935" y="736270"/>
            <a:ext cx="2671949" cy="2054431"/>
          </a:xfrm>
          <a:prstGeom prst="straightConnector1">
            <a:avLst/>
          </a:prstGeom>
          <a:ln w="60325">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7" name="Diagram 6"/>
          <p:cNvGraphicFramePr/>
          <p:nvPr>
            <p:extLst>
              <p:ext uri="{D42A27DB-BD31-4B8C-83A1-F6EECF244321}">
                <p14:modId xmlns:p14="http://schemas.microsoft.com/office/powerpoint/2010/main" val="117960916"/>
              </p:ext>
            </p:extLst>
          </p:nvPr>
        </p:nvGraphicFramePr>
        <p:xfrm>
          <a:off x="458144" y="2143658"/>
          <a:ext cx="8258343" cy="50171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2066953" y="6334780"/>
            <a:ext cx="7077047" cy="523220"/>
          </a:xfrm>
          <a:prstGeom prst="rect">
            <a:avLst/>
          </a:prstGeom>
          <a:noFill/>
        </p:spPr>
        <p:txBody>
          <a:bodyPr wrap="square" rtlCol="0">
            <a:spAutoFit/>
          </a:bodyPr>
          <a:lstStyle/>
          <a:p>
            <a:r>
              <a:rPr lang="en-US" sz="1400" dirty="0" smtClean="0"/>
              <a:t>Source: Supplemental </a:t>
            </a:r>
            <a:r>
              <a:rPr lang="en-US" sz="1400" dirty="0"/>
              <a:t>Nutrition Assistance Program (SNAP). (</a:t>
            </a:r>
            <a:r>
              <a:rPr lang="en-US" sz="1400" dirty="0" err="1"/>
              <a:t>n.d.</a:t>
            </a:r>
            <a:r>
              <a:rPr lang="en-US" sz="1400" dirty="0"/>
              <a:t>). Retrieved February 22, 2016, from http://</a:t>
            </a:r>
            <a:r>
              <a:rPr lang="en-US" sz="1400" dirty="0" err="1"/>
              <a:t>www.fns.usda.gov</a:t>
            </a:r>
            <a:r>
              <a:rPr lang="en-US" sz="1400" dirty="0"/>
              <a:t>/snap/nutrition-education</a:t>
            </a:r>
            <a:endParaRPr lang="en-US" sz="1400" dirty="0"/>
          </a:p>
        </p:txBody>
      </p:sp>
    </p:spTree>
    <p:extLst>
      <p:ext uri="{BB962C8B-B14F-4D97-AF65-F5344CB8AC3E}">
        <p14:creationId xmlns:p14="http://schemas.microsoft.com/office/powerpoint/2010/main" val="3001655586"/>
      </p:ext>
    </p:extLst>
  </p:cSld>
  <p:clrMapOvr>
    <a:masterClrMapping/>
  </p:clrMapOvr>
</p:sld>
</file>

<file path=ppt/theme/theme1.xml><?xml version="1.0" encoding="utf-8"?>
<a:theme xmlns:a="http://schemas.openxmlformats.org/drawingml/2006/main" name="KSREPPT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SEs +YOU_JAN28_HCB_sp" id="{D8916E1B-8843-48DA-8A4D-25F8C2188699}" vid="{BD00115A-8B29-456B-A89D-7986268407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PSEs +YOU_JAN28_HCB_sp</Template>
  <TotalTime>521</TotalTime>
  <Words>3217</Words>
  <Application>Microsoft Macintosh PowerPoint</Application>
  <PresentationFormat>On-screen Show (4:3)</PresentationFormat>
  <Paragraphs>254</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KSREPPT_Template1</vt:lpstr>
      <vt:lpstr>PSEs &amp; You</vt:lpstr>
      <vt:lpstr>What is policy, systems, and environmental change?</vt:lpstr>
      <vt:lpstr>Policy Change</vt:lpstr>
      <vt:lpstr>Systems Change</vt:lpstr>
      <vt:lpstr>Environmental Change</vt:lpstr>
      <vt:lpstr>Example: Fresno, CA</vt:lpstr>
      <vt:lpstr>Example: Healthy Vending</vt:lpstr>
      <vt:lpstr>Social Ecological Model</vt:lpstr>
      <vt:lpstr>Individual Factors</vt:lpstr>
      <vt:lpstr>Settings</vt:lpstr>
      <vt:lpstr>Sectors</vt:lpstr>
      <vt:lpstr>Social &amp; Cultural Norms</vt:lpstr>
      <vt:lpstr>PowerPoint Presentation</vt:lpstr>
      <vt:lpstr>EFNEP</vt:lpstr>
      <vt:lpstr>SNAP-Ed</vt:lpstr>
      <vt:lpstr>State Program </vt:lpstr>
      <vt:lpstr>Strategies for Influencing People</vt:lpstr>
      <vt:lpstr>Strategies for Influencing Place</vt:lpstr>
      <vt:lpstr>PowerPoint Presentation</vt:lpstr>
      <vt:lpstr>Time to Practice</vt:lpstr>
      <vt:lpstr>Possible Answer</vt:lpstr>
      <vt:lpstr>Time to Practice…Again</vt:lpstr>
      <vt:lpstr>References</vt:lpstr>
    </vt:vector>
  </TitlesOfParts>
  <Company>College of Human Ecology, Kansas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PSEs &amp; You</dc:title>
  <dc:creator>Hannah Boeh</dc:creator>
  <cp:lastModifiedBy>Hannah Boeh</cp:lastModifiedBy>
  <cp:revision>17</cp:revision>
  <cp:lastPrinted>2016-02-02T16:06:35Z</cp:lastPrinted>
  <dcterms:created xsi:type="dcterms:W3CDTF">2016-01-29T14:41:35Z</dcterms:created>
  <dcterms:modified xsi:type="dcterms:W3CDTF">2016-02-22T15:49:49Z</dcterms:modified>
</cp:coreProperties>
</file>