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handoutMasterIdLst>
    <p:handoutMasterId r:id="rId28"/>
  </p:handoutMasterIdLst>
  <p:sldIdLst>
    <p:sldId id="257" r:id="rId3"/>
    <p:sldId id="274" r:id="rId4"/>
    <p:sldId id="275" r:id="rId5"/>
    <p:sldId id="277" r:id="rId6"/>
    <p:sldId id="283" r:id="rId7"/>
    <p:sldId id="278" r:id="rId8"/>
    <p:sldId id="279" r:id="rId9"/>
    <p:sldId id="280" r:id="rId10"/>
    <p:sldId id="281" r:id="rId11"/>
    <p:sldId id="282" r:id="rId12"/>
    <p:sldId id="260" r:id="rId13"/>
    <p:sldId id="262" r:id="rId14"/>
    <p:sldId id="264" r:id="rId15"/>
    <p:sldId id="265" r:id="rId16"/>
    <p:sldId id="284" r:id="rId17"/>
    <p:sldId id="266" r:id="rId18"/>
    <p:sldId id="267" r:id="rId19"/>
    <p:sldId id="268" r:id="rId20"/>
    <p:sldId id="269" r:id="rId21"/>
    <p:sldId id="273" r:id="rId22"/>
    <p:sldId id="270" r:id="rId23"/>
    <p:sldId id="286" r:id="rId24"/>
    <p:sldId id="271" r:id="rId25"/>
    <p:sldId id="28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03" d="100"/>
          <a:sy n="103" d="100"/>
        </p:scale>
        <p:origin x="266" y="71"/>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70D8EF-163E-4E93-83BB-5AC11FCC3258}" type="doc">
      <dgm:prSet loTypeId="urn:microsoft.com/office/officeart/2011/layout/HexagonRadial" loCatId="cycle" qsTypeId="urn:microsoft.com/office/officeart/2005/8/quickstyle/3d2" qsCatId="3D" csTypeId="urn:microsoft.com/office/officeart/2005/8/colors/colorful1" csCatId="colorful" phldr="1"/>
      <dgm:spPr/>
      <dgm:t>
        <a:bodyPr/>
        <a:lstStyle/>
        <a:p>
          <a:endParaRPr lang="en-US"/>
        </a:p>
      </dgm:t>
    </dgm:pt>
    <dgm:pt modelId="{64AAF5E0-A9D8-4258-8681-B2796E3B1F83}">
      <dgm:prSet phldrT="[Text]" custT="1"/>
      <dgm:spPr/>
      <dgm:t>
        <a:bodyPr/>
        <a:lstStyle/>
        <a:p>
          <a:r>
            <a:rPr lang="en-US" sz="2000" dirty="0" smtClean="0">
              <a:solidFill>
                <a:schemeClr val="tx1"/>
              </a:solidFill>
              <a:latin typeface="Arial Rounded MT Bold" panose="020F0704030504030204" pitchFamily="34" charset="0"/>
            </a:rPr>
            <a:t>Culture of Health</a:t>
          </a:r>
          <a:endParaRPr lang="en-US" sz="2000" dirty="0">
            <a:solidFill>
              <a:schemeClr val="tx1"/>
            </a:solidFill>
            <a:latin typeface="Arial Rounded MT Bold" panose="020F0704030504030204" pitchFamily="34" charset="0"/>
          </a:endParaRPr>
        </a:p>
      </dgm:t>
    </dgm:pt>
    <dgm:pt modelId="{55CAA3B7-427D-4ECA-BDBE-CEECA13CD4C9}" type="parTrans" cxnId="{179B487C-F9E3-4489-A97D-78E2051E36A1}">
      <dgm:prSet/>
      <dgm:spPr/>
      <dgm:t>
        <a:bodyPr/>
        <a:lstStyle/>
        <a:p>
          <a:endParaRPr lang="en-US"/>
        </a:p>
      </dgm:t>
    </dgm:pt>
    <dgm:pt modelId="{81A7FC98-3D51-4A06-B3A8-A5F4C155CB4B}" type="sibTrans" cxnId="{179B487C-F9E3-4489-A97D-78E2051E36A1}">
      <dgm:prSet/>
      <dgm:spPr/>
      <dgm:t>
        <a:bodyPr/>
        <a:lstStyle/>
        <a:p>
          <a:endParaRPr lang="en-US"/>
        </a:p>
      </dgm:t>
    </dgm:pt>
    <dgm:pt modelId="{D983420A-C8C4-401F-8844-8ED7DFDBAA74}">
      <dgm:prSet phldrT="[Text]" custT="1"/>
      <dgm:spPr/>
      <dgm:t>
        <a:bodyPr/>
        <a:lstStyle/>
        <a:p>
          <a:r>
            <a:rPr lang="en-US" sz="1400" dirty="0" smtClean="0">
              <a:solidFill>
                <a:schemeClr val="tx1"/>
              </a:solidFill>
              <a:latin typeface="Arial Rounded MT Bold" panose="020F0704030504030204" pitchFamily="34" charset="0"/>
            </a:rPr>
            <a:t>Health flourishes for all</a:t>
          </a:r>
          <a:endParaRPr lang="en-US" sz="1400" dirty="0">
            <a:solidFill>
              <a:schemeClr val="tx1"/>
            </a:solidFill>
            <a:latin typeface="Arial Rounded MT Bold" panose="020F0704030504030204" pitchFamily="34" charset="0"/>
          </a:endParaRPr>
        </a:p>
      </dgm:t>
    </dgm:pt>
    <dgm:pt modelId="{48EA80E6-D2E3-4AF9-95AC-51AB42B5C63A}" type="parTrans" cxnId="{4F98DECD-9682-4380-8C2A-E1B93F443806}">
      <dgm:prSet/>
      <dgm:spPr/>
      <dgm:t>
        <a:bodyPr/>
        <a:lstStyle/>
        <a:p>
          <a:endParaRPr lang="en-US"/>
        </a:p>
      </dgm:t>
    </dgm:pt>
    <dgm:pt modelId="{89BD2249-9121-4AAC-9659-CA2D9D1B9EF4}" type="sibTrans" cxnId="{4F98DECD-9682-4380-8C2A-E1B93F443806}">
      <dgm:prSet/>
      <dgm:spPr/>
      <dgm:t>
        <a:bodyPr/>
        <a:lstStyle/>
        <a:p>
          <a:endParaRPr lang="en-US"/>
        </a:p>
      </dgm:t>
    </dgm:pt>
    <dgm:pt modelId="{2F5A5941-04EE-4C24-A5D1-32C1C46E8BAC}">
      <dgm:prSet phldrT="[Text]" custT="1"/>
      <dgm:spPr/>
      <dgm:t>
        <a:bodyPr/>
        <a:lstStyle/>
        <a:p>
          <a:r>
            <a:rPr lang="en-US" sz="1400" dirty="0" smtClean="0">
              <a:solidFill>
                <a:schemeClr val="tx1"/>
              </a:solidFill>
              <a:latin typeface="Arial Rounded MT Bold" panose="020F0704030504030204" pitchFamily="34" charset="0"/>
            </a:rPr>
            <a:t>Health is a social value</a:t>
          </a:r>
          <a:endParaRPr lang="en-US" sz="1400" dirty="0">
            <a:solidFill>
              <a:schemeClr val="tx1"/>
            </a:solidFill>
            <a:latin typeface="Arial Rounded MT Bold" panose="020F0704030504030204" pitchFamily="34" charset="0"/>
          </a:endParaRPr>
        </a:p>
      </dgm:t>
    </dgm:pt>
    <dgm:pt modelId="{877D7C71-AC3F-46AD-AB5B-A97F8F373F02}" type="parTrans" cxnId="{CFF759F9-D5B6-44B3-8495-E1D20AFF99ED}">
      <dgm:prSet/>
      <dgm:spPr/>
      <dgm:t>
        <a:bodyPr/>
        <a:lstStyle/>
        <a:p>
          <a:endParaRPr lang="en-US"/>
        </a:p>
      </dgm:t>
    </dgm:pt>
    <dgm:pt modelId="{6D0590A2-739C-48CE-B515-B95A9F9D7CF8}" type="sibTrans" cxnId="{CFF759F9-D5B6-44B3-8495-E1D20AFF99ED}">
      <dgm:prSet/>
      <dgm:spPr/>
      <dgm:t>
        <a:bodyPr/>
        <a:lstStyle/>
        <a:p>
          <a:endParaRPr lang="en-US"/>
        </a:p>
      </dgm:t>
    </dgm:pt>
    <dgm:pt modelId="{3DD09845-9567-441C-84D3-F5B4BC3A0EA1}">
      <dgm:prSet phldrT="[Text]" custT="1"/>
      <dgm:spPr/>
      <dgm:t>
        <a:bodyPr/>
        <a:lstStyle/>
        <a:p>
          <a:r>
            <a:rPr lang="en-US" sz="1400" dirty="0" smtClean="0">
              <a:solidFill>
                <a:schemeClr val="tx1"/>
              </a:solidFill>
              <a:latin typeface="Arial Rounded MT Bold" panose="020F0704030504030204" pitchFamily="34" charset="0"/>
            </a:rPr>
            <a:t>Healthy environ-</a:t>
          </a:r>
          <a:r>
            <a:rPr lang="en-US" sz="1400" dirty="0" err="1" smtClean="0">
              <a:solidFill>
                <a:schemeClr val="tx1"/>
              </a:solidFill>
              <a:latin typeface="Arial Rounded MT Bold" panose="020F0704030504030204" pitchFamily="34" charset="0"/>
            </a:rPr>
            <a:t>ments</a:t>
          </a:r>
          <a:endParaRPr lang="en-US" sz="1400" dirty="0">
            <a:solidFill>
              <a:schemeClr val="tx1"/>
            </a:solidFill>
            <a:latin typeface="Arial Rounded MT Bold" panose="020F0704030504030204" pitchFamily="34" charset="0"/>
          </a:endParaRPr>
        </a:p>
      </dgm:t>
    </dgm:pt>
    <dgm:pt modelId="{5660AB1D-C21E-4B09-962A-DF42566F9F55}" type="parTrans" cxnId="{90338693-2140-4B7B-93F0-B69109CD3CED}">
      <dgm:prSet/>
      <dgm:spPr/>
      <dgm:t>
        <a:bodyPr/>
        <a:lstStyle/>
        <a:p>
          <a:endParaRPr lang="en-US"/>
        </a:p>
      </dgm:t>
    </dgm:pt>
    <dgm:pt modelId="{BEED4E09-55B5-4038-A7C2-1AE9CCCC2DCD}" type="sibTrans" cxnId="{90338693-2140-4B7B-93F0-B69109CD3CED}">
      <dgm:prSet/>
      <dgm:spPr/>
      <dgm:t>
        <a:bodyPr/>
        <a:lstStyle/>
        <a:p>
          <a:endParaRPr lang="en-US"/>
        </a:p>
      </dgm:t>
    </dgm:pt>
    <dgm:pt modelId="{17F45A5C-1388-4DF0-A713-46C065E9F5CA}">
      <dgm:prSet phldrT="[Text]" custT="1"/>
      <dgm:spPr/>
      <dgm:t>
        <a:bodyPr/>
        <a:lstStyle/>
        <a:p>
          <a:r>
            <a:rPr lang="en-US" sz="1400" dirty="0" smtClean="0">
              <a:solidFill>
                <a:schemeClr val="tx1"/>
              </a:solidFill>
              <a:latin typeface="Arial Rounded MT Bold" panose="020F0704030504030204" pitchFamily="34" charset="0"/>
            </a:rPr>
            <a:t>Health care doesn’t burden the economy</a:t>
          </a:r>
          <a:endParaRPr lang="en-US" sz="1400" dirty="0">
            <a:solidFill>
              <a:schemeClr val="tx1"/>
            </a:solidFill>
            <a:latin typeface="Arial Rounded MT Bold" panose="020F0704030504030204" pitchFamily="34" charset="0"/>
          </a:endParaRPr>
        </a:p>
      </dgm:t>
    </dgm:pt>
    <dgm:pt modelId="{AB556331-D464-4FA7-8423-B0334886AEEA}" type="parTrans" cxnId="{6E9E6BBD-CEF1-467D-9A7D-9ACAA79D5341}">
      <dgm:prSet/>
      <dgm:spPr/>
      <dgm:t>
        <a:bodyPr/>
        <a:lstStyle/>
        <a:p>
          <a:endParaRPr lang="en-US"/>
        </a:p>
      </dgm:t>
    </dgm:pt>
    <dgm:pt modelId="{5D13AA28-CEF6-478F-AED8-8DFAA24CA3D7}" type="sibTrans" cxnId="{6E9E6BBD-CEF1-467D-9A7D-9ACAA79D5341}">
      <dgm:prSet/>
      <dgm:spPr/>
      <dgm:t>
        <a:bodyPr/>
        <a:lstStyle/>
        <a:p>
          <a:endParaRPr lang="en-US"/>
        </a:p>
      </dgm:t>
    </dgm:pt>
    <dgm:pt modelId="{0E2B23B0-D528-4C01-89D5-3571E72C11D6}">
      <dgm:prSet phldrT="[Text]" custT="1"/>
      <dgm:spPr/>
      <dgm:t>
        <a:bodyPr/>
        <a:lstStyle/>
        <a:p>
          <a:r>
            <a:rPr lang="en-US" sz="1400" dirty="0" smtClean="0">
              <a:solidFill>
                <a:schemeClr val="tx1"/>
              </a:solidFill>
              <a:latin typeface="Arial Rounded MT Bold" panose="020F0704030504030204" pitchFamily="34" charset="0"/>
            </a:rPr>
            <a:t>We make proactive healthy choices</a:t>
          </a:r>
          <a:endParaRPr lang="en-US" sz="1400" dirty="0">
            <a:solidFill>
              <a:schemeClr val="tx1"/>
            </a:solidFill>
            <a:latin typeface="Arial Rounded MT Bold" panose="020F0704030504030204" pitchFamily="34" charset="0"/>
          </a:endParaRPr>
        </a:p>
      </dgm:t>
    </dgm:pt>
    <dgm:pt modelId="{A735A352-60F9-4ED5-BA04-3EF6A0B914C8}" type="parTrans" cxnId="{C8CC93DB-1AC5-4559-B8EA-B2331E5AE44C}">
      <dgm:prSet/>
      <dgm:spPr/>
      <dgm:t>
        <a:bodyPr/>
        <a:lstStyle/>
        <a:p>
          <a:endParaRPr lang="en-US"/>
        </a:p>
      </dgm:t>
    </dgm:pt>
    <dgm:pt modelId="{8CBF4924-D11D-4369-A898-7FA46EF6245B}" type="sibTrans" cxnId="{C8CC93DB-1AC5-4559-B8EA-B2331E5AE44C}">
      <dgm:prSet/>
      <dgm:spPr/>
      <dgm:t>
        <a:bodyPr/>
        <a:lstStyle/>
        <a:p>
          <a:endParaRPr lang="en-US"/>
        </a:p>
      </dgm:t>
    </dgm:pt>
    <dgm:pt modelId="{B677D573-299D-4C2E-9EB6-FF1DCEF4B939}">
      <dgm:prSet phldrT="[Text]" custT="1"/>
      <dgm:spPr/>
      <dgm:t>
        <a:bodyPr/>
        <a:lstStyle/>
        <a:p>
          <a:r>
            <a:rPr lang="en-US" sz="1400" dirty="0" smtClean="0">
              <a:solidFill>
                <a:schemeClr val="tx1"/>
              </a:solidFill>
              <a:latin typeface="Arial Rounded MT Bold" panose="020F0704030504030204" pitchFamily="34" charset="0"/>
            </a:rPr>
            <a:t>Health care is available to all</a:t>
          </a:r>
          <a:endParaRPr lang="en-US" sz="1400" dirty="0">
            <a:solidFill>
              <a:schemeClr val="tx1"/>
            </a:solidFill>
            <a:latin typeface="Arial Rounded MT Bold" panose="020F0704030504030204" pitchFamily="34" charset="0"/>
          </a:endParaRPr>
        </a:p>
      </dgm:t>
    </dgm:pt>
    <dgm:pt modelId="{90DBF5CF-7B2B-4ABB-AC95-E193AD17613C}" type="parTrans" cxnId="{09A6B1D7-F220-428B-91E8-3C4780F9A396}">
      <dgm:prSet/>
      <dgm:spPr/>
      <dgm:t>
        <a:bodyPr/>
        <a:lstStyle/>
        <a:p>
          <a:endParaRPr lang="en-US"/>
        </a:p>
      </dgm:t>
    </dgm:pt>
    <dgm:pt modelId="{4DBD187C-B0EB-4343-89E2-6247D9E7FE2F}" type="sibTrans" cxnId="{09A6B1D7-F220-428B-91E8-3C4780F9A396}">
      <dgm:prSet/>
      <dgm:spPr/>
      <dgm:t>
        <a:bodyPr/>
        <a:lstStyle/>
        <a:p>
          <a:endParaRPr lang="en-US"/>
        </a:p>
      </dgm:t>
    </dgm:pt>
    <dgm:pt modelId="{0ED50F53-67CA-4EDF-B4ED-91A2F1962307}" type="pres">
      <dgm:prSet presAssocID="{FA70D8EF-163E-4E93-83BB-5AC11FCC3258}" presName="Name0" presStyleCnt="0">
        <dgm:presLayoutVars>
          <dgm:chMax val="1"/>
          <dgm:chPref val="1"/>
          <dgm:dir/>
          <dgm:animOne val="branch"/>
          <dgm:animLvl val="lvl"/>
        </dgm:presLayoutVars>
      </dgm:prSet>
      <dgm:spPr/>
      <dgm:t>
        <a:bodyPr/>
        <a:lstStyle/>
        <a:p>
          <a:endParaRPr lang="en-US"/>
        </a:p>
      </dgm:t>
    </dgm:pt>
    <dgm:pt modelId="{B1066FBF-948E-4B96-92C3-E7EA334388BB}" type="pres">
      <dgm:prSet presAssocID="{64AAF5E0-A9D8-4258-8681-B2796E3B1F83}" presName="Parent" presStyleLbl="node0" presStyleIdx="0" presStyleCnt="1">
        <dgm:presLayoutVars>
          <dgm:chMax val="6"/>
          <dgm:chPref val="6"/>
        </dgm:presLayoutVars>
      </dgm:prSet>
      <dgm:spPr/>
      <dgm:t>
        <a:bodyPr/>
        <a:lstStyle/>
        <a:p>
          <a:endParaRPr lang="en-US"/>
        </a:p>
      </dgm:t>
    </dgm:pt>
    <dgm:pt modelId="{4612519D-0044-4469-A855-83C586D590FF}" type="pres">
      <dgm:prSet presAssocID="{D983420A-C8C4-401F-8844-8ED7DFDBAA74}" presName="Accent1" presStyleCnt="0"/>
      <dgm:spPr/>
    </dgm:pt>
    <dgm:pt modelId="{0BDB771C-8CCC-467D-BD61-1601647EBD1F}" type="pres">
      <dgm:prSet presAssocID="{D983420A-C8C4-401F-8844-8ED7DFDBAA74}" presName="Accent" presStyleLbl="bgShp" presStyleIdx="0" presStyleCnt="6"/>
      <dgm:spPr/>
    </dgm:pt>
    <dgm:pt modelId="{64F95F05-A407-4516-9547-0B82F68085DA}" type="pres">
      <dgm:prSet presAssocID="{D983420A-C8C4-401F-8844-8ED7DFDBAA74}" presName="Child1" presStyleLbl="node1" presStyleIdx="0" presStyleCnt="6">
        <dgm:presLayoutVars>
          <dgm:chMax val="0"/>
          <dgm:chPref val="0"/>
          <dgm:bulletEnabled val="1"/>
        </dgm:presLayoutVars>
      </dgm:prSet>
      <dgm:spPr/>
      <dgm:t>
        <a:bodyPr/>
        <a:lstStyle/>
        <a:p>
          <a:endParaRPr lang="en-US"/>
        </a:p>
      </dgm:t>
    </dgm:pt>
    <dgm:pt modelId="{6E320453-C496-411C-B470-AA489EBF4FF1}" type="pres">
      <dgm:prSet presAssocID="{2F5A5941-04EE-4C24-A5D1-32C1C46E8BAC}" presName="Accent2" presStyleCnt="0"/>
      <dgm:spPr/>
    </dgm:pt>
    <dgm:pt modelId="{C9FE90A8-9625-4898-A909-6DD709610BD8}" type="pres">
      <dgm:prSet presAssocID="{2F5A5941-04EE-4C24-A5D1-32C1C46E8BAC}" presName="Accent" presStyleLbl="bgShp" presStyleIdx="1" presStyleCnt="6"/>
      <dgm:spPr/>
    </dgm:pt>
    <dgm:pt modelId="{4AF89055-8A16-4A94-9014-62BEDD09A655}" type="pres">
      <dgm:prSet presAssocID="{2F5A5941-04EE-4C24-A5D1-32C1C46E8BAC}" presName="Child2" presStyleLbl="node1" presStyleIdx="1" presStyleCnt="6">
        <dgm:presLayoutVars>
          <dgm:chMax val="0"/>
          <dgm:chPref val="0"/>
          <dgm:bulletEnabled val="1"/>
        </dgm:presLayoutVars>
      </dgm:prSet>
      <dgm:spPr/>
      <dgm:t>
        <a:bodyPr/>
        <a:lstStyle/>
        <a:p>
          <a:endParaRPr lang="en-US"/>
        </a:p>
      </dgm:t>
    </dgm:pt>
    <dgm:pt modelId="{948FD911-4520-46DF-AA35-1760EBF905B1}" type="pres">
      <dgm:prSet presAssocID="{3DD09845-9567-441C-84D3-F5B4BC3A0EA1}" presName="Accent3" presStyleCnt="0"/>
      <dgm:spPr/>
    </dgm:pt>
    <dgm:pt modelId="{FDC91C17-5F32-4682-A9F4-2E9A28BC7E6D}" type="pres">
      <dgm:prSet presAssocID="{3DD09845-9567-441C-84D3-F5B4BC3A0EA1}" presName="Accent" presStyleLbl="bgShp" presStyleIdx="2" presStyleCnt="6"/>
      <dgm:spPr/>
    </dgm:pt>
    <dgm:pt modelId="{721021F2-D373-4DD8-9152-5105318F96B5}" type="pres">
      <dgm:prSet presAssocID="{3DD09845-9567-441C-84D3-F5B4BC3A0EA1}" presName="Child3" presStyleLbl="node1" presStyleIdx="2" presStyleCnt="6">
        <dgm:presLayoutVars>
          <dgm:chMax val="0"/>
          <dgm:chPref val="0"/>
          <dgm:bulletEnabled val="1"/>
        </dgm:presLayoutVars>
      </dgm:prSet>
      <dgm:spPr/>
      <dgm:t>
        <a:bodyPr/>
        <a:lstStyle/>
        <a:p>
          <a:endParaRPr lang="en-US"/>
        </a:p>
      </dgm:t>
    </dgm:pt>
    <dgm:pt modelId="{BB912483-1B9D-4480-982A-3FBE2398411C}" type="pres">
      <dgm:prSet presAssocID="{17F45A5C-1388-4DF0-A713-46C065E9F5CA}" presName="Accent4" presStyleCnt="0"/>
      <dgm:spPr/>
    </dgm:pt>
    <dgm:pt modelId="{A0491265-65C6-449B-96D5-12E61BCB7168}" type="pres">
      <dgm:prSet presAssocID="{17F45A5C-1388-4DF0-A713-46C065E9F5CA}" presName="Accent" presStyleLbl="bgShp" presStyleIdx="3" presStyleCnt="6"/>
      <dgm:spPr/>
    </dgm:pt>
    <dgm:pt modelId="{DCA2AF4C-92AF-4470-A0DD-B66CC82A23FB}" type="pres">
      <dgm:prSet presAssocID="{17F45A5C-1388-4DF0-A713-46C065E9F5CA}" presName="Child4" presStyleLbl="node1" presStyleIdx="3" presStyleCnt="6">
        <dgm:presLayoutVars>
          <dgm:chMax val="0"/>
          <dgm:chPref val="0"/>
          <dgm:bulletEnabled val="1"/>
        </dgm:presLayoutVars>
      </dgm:prSet>
      <dgm:spPr/>
      <dgm:t>
        <a:bodyPr/>
        <a:lstStyle/>
        <a:p>
          <a:endParaRPr lang="en-US"/>
        </a:p>
      </dgm:t>
    </dgm:pt>
    <dgm:pt modelId="{8689F877-FE2E-49CB-AC23-4DA3E059CDF7}" type="pres">
      <dgm:prSet presAssocID="{0E2B23B0-D528-4C01-89D5-3571E72C11D6}" presName="Accent5" presStyleCnt="0"/>
      <dgm:spPr/>
    </dgm:pt>
    <dgm:pt modelId="{C6150DE2-896F-42E5-A3F6-B19199F8BF61}" type="pres">
      <dgm:prSet presAssocID="{0E2B23B0-D528-4C01-89D5-3571E72C11D6}" presName="Accent" presStyleLbl="bgShp" presStyleIdx="4" presStyleCnt="6"/>
      <dgm:spPr/>
    </dgm:pt>
    <dgm:pt modelId="{3734D874-D9F6-4B44-BB47-2AFCF9789691}" type="pres">
      <dgm:prSet presAssocID="{0E2B23B0-D528-4C01-89D5-3571E72C11D6}" presName="Child5" presStyleLbl="node1" presStyleIdx="4" presStyleCnt="6">
        <dgm:presLayoutVars>
          <dgm:chMax val="0"/>
          <dgm:chPref val="0"/>
          <dgm:bulletEnabled val="1"/>
        </dgm:presLayoutVars>
      </dgm:prSet>
      <dgm:spPr/>
      <dgm:t>
        <a:bodyPr/>
        <a:lstStyle/>
        <a:p>
          <a:endParaRPr lang="en-US"/>
        </a:p>
      </dgm:t>
    </dgm:pt>
    <dgm:pt modelId="{1E8AFD1A-2EA1-4AC1-996D-BA35DCC1B591}" type="pres">
      <dgm:prSet presAssocID="{B677D573-299D-4C2E-9EB6-FF1DCEF4B939}" presName="Accent6" presStyleCnt="0"/>
      <dgm:spPr/>
    </dgm:pt>
    <dgm:pt modelId="{B01006F9-6A35-403D-8771-E2BFDB0AE63A}" type="pres">
      <dgm:prSet presAssocID="{B677D573-299D-4C2E-9EB6-FF1DCEF4B939}" presName="Accent" presStyleLbl="bgShp" presStyleIdx="5" presStyleCnt="6"/>
      <dgm:spPr/>
    </dgm:pt>
    <dgm:pt modelId="{F9653983-CBB6-4285-82E2-4B35ABC9DB96}" type="pres">
      <dgm:prSet presAssocID="{B677D573-299D-4C2E-9EB6-FF1DCEF4B939}" presName="Child6" presStyleLbl="node1" presStyleIdx="5" presStyleCnt="6">
        <dgm:presLayoutVars>
          <dgm:chMax val="0"/>
          <dgm:chPref val="0"/>
          <dgm:bulletEnabled val="1"/>
        </dgm:presLayoutVars>
      </dgm:prSet>
      <dgm:spPr/>
      <dgm:t>
        <a:bodyPr/>
        <a:lstStyle/>
        <a:p>
          <a:endParaRPr lang="en-US"/>
        </a:p>
      </dgm:t>
    </dgm:pt>
  </dgm:ptLst>
  <dgm:cxnLst>
    <dgm:cxn modelId="{C8CC93DB-1AC5-4559-B8EA-B2331E5AE44C}" srcId="{64AAF5E0-A9D8-4258-8681-B2796E3B1F83}" destId="{0E2B23B0-D528-4C01-89D5-3571E72C11D6}" srcOrd="4" destOrd="0" parTransId="{A735A352-60F9-4ED5-BA04-3EF6A0B914C8}" sibTransId="{8CBF4924-D11D-4369-A898-7FA46EF6245B}"/>
    <dgm:cxn modelId="{D22B9705-86AE-47FC-BC0A-67EF4FAC568F}" type="presOf" srcId="{D983420A-C8C4-401F-8844-8ED7DFDBAA74}" destId="{64F95F05-A407-4516-9547-0B82F68085DA}" srcOrd="0" destOrd="0" presId="urn:microsoft.com/office/officeart/2011/layout/HexagonRadial"/>
    <dgm:cxn modelId="{547EBDCC-F368-4C01-B02C-6B12F786E7D3}" type="presOf" srcId="{64AAF5E0-A9D8-4258-8681-B2796E3B1F83}" destId="{B1066FBF-948E-4B96-92C3-E7EA334388BB}" srcOrd="0" destOrd="0" presId="urn:microsoft.com/office/officeart/2011/layout/HexagonRadial"/>
    <dgm:cxn modelId="{CFF759F9-D5B6-44B3-8495-E1D20AFF99ED}" srcId="{64AAF5E0-A9D8-4258-8681-B2796E3B1F83}" destId="{2F5A5941-04EE-4C24-A5D1-32C1C46E8BAC}" srcOrd="1" destOrd="0" parTransId="{877D7C71-AC3F-46AD-AB5B-A97F8F373F02}" sibTransId="{6D0590A2-739C-48CE-B515-B95A9F9D7CF8}"/>
    <dgm:cxn modelId="{90338693-2140-4B7B-93F0-B69109CD3CED}" srcId="{64AAF5E0-A9D8-4258-8681-B2796E3B1F83}" destId="{3DD09845-9567-441C-84D3-F5B4BC3A0EA1}" srcOrd="2" destOrd="0" parTransId="{5660AB1D-C21E-4B09-962A-DF42566F9F55}" sibTransId="{BEED4E09-55B5-4038-A7C2-1AE9CCCC2DCD}"/>
    <dgm:cxn modelId="{2FE091D5-C356-4E2C-9537-72A9C3F7FC90}" type="presOf" srcId="{FA70D8EF-163E-4E93-83BB-5AC11FCC3258}" destId="{0ED50F53-67CA-4EDF-B4ED-91A2F1962307}" srcOrd="0" destOrd="0" presId="urn:microsoft.com/office/officeart/2011/layout/HexagonRadial"/>
    <dgm:cxn modelId="{4EC1E81D-5148-4443-B3F3-1D438AA6B8F4}" type="presOf" srcId="{2F5A5941-04EE-4C24-A5D1-32C1C46E8BAC}" destId="{4AF89055-8A16-4A94-9014-62BEDD09A655}" srcOrd="0" destOrd="0" presId="urn:microsoft.com/office/officeart/2011/layout/HexagonRadial"/>
    <dgm:cxn modelId="{D1FCEF52-A258-4633-8A7A-D8B44DBDDA6D}" type="presOf" srcId="{B677D573-299D-4C2E-9EB6-FF1DCEF4B939}" destId="{F9653983-CBB6-4285-82E2-4B35ABC9DB96}" srcOrd="0" destOrd="0" presId="urn:microsoft.com/office/officeart/2011/layout/HexagonRadial"/>
    <dgm:cxn modelId="{3A0D57DB-1EED-47AB-A1BC-CA62418152C9}" type="presOf" srcId="{17F45A5C-1388-4DF0-A713-46C065E9F5CA}" destId="{DCA2AF4C-92AF-4470-A0DD-B66CC82A23FB}" srcOrd="0" destOrd="0" presId="urn:microsoft.com/office/officeart/2011/layout/HexagonRadial"/>
    <dgm:cxn modelId="{09A6B1D7-F220-428B-91E8-3C4780F9A396}" srcId="{64AAF5E0-A9D8-4258-8681-B2796E3B1F83}" destId="{B677D573-299D-4C2E-9EB6-FF1DCEF4B939}" srcOrd="5" destOrd="0" parTransId="{90DBF5CF-7B2B-4ABB-AC95-E193AD17613C}" sibTransId="{4DBD187C-B0EB-4343-89E2-6247D9E7FE2F}"/>
    <dgm:cxn modelId="{B01AF25D-C9BB-4CCE-B0F6-94833B592F4B}" type="presOf" srcId="{3DD09845-9567-441C-84D3-F5B4BC3A0EA1}" destId="{721021F2-D373-4DD8-9152-5105318F96B5}" srcOrd="0" destOrd="0" presId="urn:microsoft.com/office/officeart/2011/layout/HexagonRadial"/>
    <dgm:cxn modelId="{6E9E6BBD-CEF1-467D-9A7D-9ACAA79D5341}" srcId="{64AAF5E0-A9D8-4258-8681-B2796E3B1F83}" destId="{17F45A5C-1388-4DF0-A713-46C065E9F5CA}" srcOrd="3" destOrd="0" parTransId="{AB556331-D464-4FA7-8423-B0334886AEEA}" sibTransId="{5D13AA28-CEF6-478F-AED8-8DFAA24CA3D7}"/>
    <dgm:cxn modelId="{5D927981-336B-44D7-8936-EC076B613634}" type="presOf" srcId="{0E2B23B0-D528-4C01-89D5-3571E72C11D6}" destId="{3734D874-D9F6-4B44-BB47-2AFCF9789691}" srcOrd="0" destOrd="0" presId="urn:microsoft.com/office/officeart/2011/layout/HexagonRadial"/>
    <dgm:cxn modelId="{179B487C-F9E3-4489-A97D-78E2051E36A1}" srcId="{FA70D8EF-163E-4E93-83BB-5AC11FCC3258}" destId="{64AAF5E0-A9D8-4258-8681-B2796E3B1F83}" srcOrd="0" destOrd="0" parTransId="{55CAA3B7-427D-4ECA-BDBE-CEECA13CD4C9}" sibTransId="{81A7FC98-3D51-4A06-B3A8-A5F4C155CB4B}"/>
    <dgm:cxn modelId="{4F98DECD-9682-4380-8C2A-E1B93F443806}" srcId="{64AAF5E0-A9D8-4258-8681-B2796E3B1F83}" destId="{D983420A-C8C4-401F-8844-8ED7DFDBAA74}" srcOrd="0" destOrd="0" parTransId="{48EA80E6-D2E3-4AF9-95AC-51AB42B5C63A}" sibTransId="{89BD2249-9121-4AAC-9659-CA2D9D1B9EF4}"/>
    <dgm:cxn modelId="{D02586A5-1EFF-46D7-8008-1FB055C7E7EE}" type="presParOf" srcId="{0ED50F53-67CA-4EDF-B4ED-91A2F1962307}" destId="{B1066FBF-948E-4B96-92C3-E7EA334388BB}" srcOrd="0" destOrd="0" presId="urn:microsoft.com/office/officeart/2011/layout/HexagonRadial"/>
    <dgm:cxn modelId="{38446F93-C15F-48B0-9BE2-1FDFE9535363}" type="presParOf" srcId="{0ED50F53-67CA-4EDF-B4ED-91A2F1962307}" destId="{4612519D-0044-4469-A855-83C586D590FF}" srcOrd="1" destOrd="0" presId="urn:microsoft.com/office/officeart/2011/layout/HexagonRadial"/>
    <dgm:cxn modelId="{B82B9377-2828-4EBA-94E7-98DC0D4BF6DC}" type="presParOf" srcId="{4612519D-0044-4469-A855-83C586D590FF}" destId="{0BDB771C-8CCC-467D-BD61-1601647EBD1F}" srcOrd="0" destOrd="0" presId="urn:microsoft.com/office/officeart/2011/layout/HexagonRadial"/>
    <dgm:cxn modelId="{0932F592-DD2C-48AB-AB8F-964E3ED3B62A}" type="presParOf" srcId="{0ED50F53-67CA-4EDF-B4ED-91A2F1962307}" destId="{64F95F05-A407-4516-9547-0B82F68085DA}" srcOrd="2" destOrd="0" presId="urn:microsoft.com/office/officeart/2011/layout/HexagonRadial"/>
    <dgm:cxn modelId="{CEAB424E-5A83-4F92-9BD6-E0A9F776E5AE}" type="presParOf" srcId="{0ED50F53-67CA-4EDF-B4ED-91A2F1962307}" destId="{6E320453-C496-411C-B470-AA489EBF4FF1}" srcOrd="3" destOrd="0" presId="urn:microsoft.com/office/officeart/2011/layout/HexagonRadial"/>
    <dgm:cxn modelId="{EE2AA45D-3D61-4358-B3D8-BFC87AA0D6FF}" type="presParOf" srcId="{6E320453-C496-411C-B470-AA489EBF4FF1}" destId="{C9FE90A8-9625-4898-A909-6DD709610BD8}" srcOrd="0" destOrd="0" presId="urn:microsoft.com/office/officeart/2011/layout/HexagonRadial"/>
    <dgm:cxn modelId="{9240D99A-26A6-4E5A-86B6-640CF5E14EC1}" type="presParOf" srcId="{0ED50F53-67CA-4EDF-B4ED-91A2F1962307}" destId="{4AF89055-8A16-4A94-9014-62BEDD09A655}" srcOrd="4" destOrd="0" presId="urn:microsoft.com/office/officeart/2011/layout/HexagonRadial"/>
    <dgm:cxn modelId="{5BF37246-D6A6-4DCB-AF90-0A145C3BCF9B}" type="presParOf" srcId="{0ED50F53-67CA-4EDF-B4ED-91A2F1962307}" destId="{948FD911-4520-46DF-AA35-1760EBF905B1}" srcOrd="5" destOrd="0" presId="urn:microsoft.com/office/officeart/2011/layout/HexagonRadial"/>
    <dgm:cxn modelId="{5399F70E-8A52-4595-9951-B311D2D397BC}" type="presParOf" srcId="{948FD911-4520-46DF-AA35-1760EBF905B1}" destId="{FDC91C17-5F32-4682-A9F4-2E9A28BC7E6D}" srcOrd="0" destOrd="0" presId="urn:microsoft.com/office/officeart/2011/layout/HexagonRadial"/>
    <dgm:cxn modelId="{3A99E074-5A9F-4031-961E-FBC7C61F00E2}" type="presParOf" srcId="{0ED50F53-67CA-4EDF-B4ED-91A2F1962307}" destId="{721021F2-D373-4DD8-9152-5105318F96B5}" srcOrd="6" destOrd="0" presId="urn:microsoft.com/office/officeart/2011/layout/HexagonRadial"/>
    <dgm:cxn modelId="{25C0AE5E-C588-4493-8BBE-6E01B0986B54}" type="presParOf" srcId="{0ED50F53-67CA-4EDF-B4ED-91A2F1962307}" destId="{BB912483-1B9D-4480-982A-3FBE2398411C}" srcOrd="7" destOrd="0" presId="urn:microsoft.com/office/officeart/2011/layout/HexagonRadial"/>
    <dgm:cxn modelId="{91AF319F-D416-48CE-9514-F84666AE0EC0}" type="presParOf" srcId="{BB912483-1B9D-4480-982A-3FBE2398411C}" destId="{A0491265-65C6-449B-96D5-12E61BCB7168}" srcOrd="0" destOrd="0" presId="urn:microsoft.com/office/officeart/2011/layout/HexagonRadial"/>
    <dgm:cxn modelId="{814089FA-8A4F-48CC-BF1E-47C4914C5506}" type="presParOf" srcId="{0ED50F53-67CA-4EDF-B4ED-91A2F1962307}" destId="{DCA2AF4C-92AF-4470-A0DD-B66CC82A23FB}" srcOrd="8" destOrd="0" presId="urn:microsoft.com/office/officeart/2011/layout/HexagonRadial"/>
    <dgm:cxn modelId="{84883B0D-C20D-4FF1-8A0E-0A3C79CC8769}" type="presParOf" srcId="{0ED50F53-67CA-4EDF-B4ED-91A2F1962307}" destId="{8689F877-FE2E-49CB-AC23-4DA3E059CDF7}" srcOrd="9" destOrd="0" presId="urn:microsoft.com/office/officeart/2011/layout/HexagonRadial"/>
    <dgm:cxn modelId="{64D6902C-91E7-4636-93E2-E3923F07CA4E}" type="presParOf" srcId="{8689F877-FE2E-49CB-AC23-4DA3E059CDF7}" destId="{C6150DE2-896F-42E5-A3F6-B19199F8BF61}" srcOrd="0" destOrd="0" presId="urn:microsoft.com/office/officeart/2011/layout/HexagonRadial"/>
    <dgm:cxn modelId="{AE14447C-9A94-4AAB-9809-2FCFCA4D70B8}" type="presParOf" srcId="{0ED50F53-67CA-4EDF-B4ED-91A2F1962307}" destId="{3734D874-D9F6-4B44-BB47-2AFCF9789691}" srcOrd="10" destOrd="0" presId="urn:microsoft.com/office/officeart/2011/layout/HexagonRadial"/>
    <dgm:cxn modelId="{DB066178-C1DB-474A-AFBE-F2034D93FF69}" type="presParOf" srcId="{0ED50F53-67CA-4EDF-B4ED-91A2F1962307}" destId="{1E8AFD1A-2EA1-4AC1-996D-BA35DCC1B591}" srcOrd="11" destOrd="0" presId="urn:microsoft.com/office/officeart/2011/layout/HexagonRadial"/>
    <dgm:cxn modelId="{3B386831-FF9B-4F67-83C3-43508ED06BD1}" type="presParOf" srcId="{1E8AFD1A-2EA1-4AC1-996D-BA35DCC1B591}" destId="{B01006F9-6A35-403D-8771-E2BFDB0AE63A}" srcOrd="0" destOrd="0" presId="urn:microsoft.com/office/officeart/2011/layout/HexagonRadial"/>
    <dgm:cxn modelId="{E1243F39-D6A5-4E26-8081-0A844ADDAE5A}" type="presParOf" srcId="{0ED50F53-67CA-4EDF-B4ED-91A2F1962307}" destId="{F9653983-CBB6-4285-82E2-4B35ABC9DB9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70D8EF-163E-4E93-83BB-5AC11FCC3258}" type="doc">
      <dgm:prSet loTypeId="urn:microsoft.com/office/officeart/2011/layout/HexagonRadial" loCatId="cycle" qsTypeId="urn:microsoft.com/office/officeart/2005/8/quickstyle/3d2" qsCatId="3D" csTypeId="urn:microsoft.com/office/officeart/2005/8/colors/colorful1" csCatId="colorful" phldr="1"/>
      <dgm:spPr/>
      <dgm:t>
        <a:bodyPr/>
        <a:lstStyle/>
        <a:p>
          <a:endParaRPr lang="en-US"/>
        </a:p>
      </dgm:t>
    </dgm:pt>
    <dgm:pt modelId="{64AAF5E0-A9D8-4258-8681-B2796E3B1F83}">
      <dgm:prSet phldrT="[Text]" custT="1"/>
      <dgm:spPr/>
      <dgm:t>
        <a:bodyPr/>
        <a:lstStyle/>
        <a:p>
          <a:r>
            <a:rPr lang="en-US" sz="2000" dirty="0" smtClean="0">
              <a:solidFill>
                <a:schemeClr val="tx1"/>
              </a:solidFill>
              <a:latin typeface="Arial Rounded MT Bold" panose="020F0704030504030204" pitchFamily="34" charset="0"/>
            </a:rPr>
            <a:t>Culture of Health</a:t>
          </a:r>
          <a:endParaRPr lang="en-US" sz="2000" dirty="0">
            <a:solidFill>
              <a:schemeClr val="tx1"/>
            </a:solidFill>
            <a:latin typeface="Arial Rounded MT Bold" panose="020F0704030504030204" pitchFamily="34" charset="0"/>
          </a:endParaRPr>
        </a:p>
      </dgm:t>
    </dgm:pt>
    <dgm:pt modelId="{55CAA3B7-427D-4ECA-BDBE-CEECA13CD4C9}" type="parTrans" cxnId="{179B487C-F9E3-4489-A97D-78E2051E36A1}">
      <dgm:prSet/>
      <dgm:spPr/>
      <dgm:t>
        <a:bodyPr/>
        <a:lstStyle/>
        <a:p>
          <a:endParaRPr lang="en-US"/>
        </a:p>
      </dgm:t>
    </dgm:pt>
    <dgm:pt modelId="{81A7FC98-3D51-4A06-B3A8-A5F4C155CB4B}" type="sibTrans" cxnId="{179B487C-F9E3-4489-A97D-78E2051E36A1}">
      <dgm:prSet/>
      <dgm:spPr/>
      <dgm:t>
        <a:bodyPr/>
        <a:lstStyle/>
        <a:p>
          <a:endParaRPr lang="en-US"/>
        </a:p>
      </dgm:t>
    </dgm:pt>
    <dgm:pt modelId="{D983420A-C8C4-401F-8844-8ED7DFDBAA74}">
      <dgm:prSet phldrT="[Text]" custT="1"/>
      <dgm:spPr/>
      <dgm:t>
        <a:bodyPr/>
        <a:lstStyle/>
        <a:p>
          <a:r>
            <a:rPr lang="en-US" sz="1400" dirty="0" smtClean="0">
              <a:solidFill>
                <a:schemeClr val="tx1"/>
              </a:solidFill>
              <a:latin typeface="Arial Rounded MT Bold" panose="020F0704030504030204" pitchFamily="34" charset="0"/>
            </a:rPr>
            <a:t>Health flourishes for all</a:t>
          </a:r>
          <a:endParaRPr lang="en-US" sz="1400" dirty="0">
            <a:solidFill>
              <a:schemeClr val="tx1"/>
            </a:solidFill>
            <a:latin typeface="Arial Rounded MT Bold" panose="020F0704030504030204" pitchFamily="34" charset="0"/>
          </a:endParaRPr>
        </a:p>
      </dgm:t>
    </dgm:pt>
    <dgm:pt modelId="{48EA80E6-D2E3-4AF9-95AC-51AB42B5C63A}" type="parTrans" cxnId="{4F98DECD-9682-4380-8C2A-E1B93F443806}">
      <dgm:prSet/>
      <dgm:spPr/>
      <dgm:t>
        <a:bodyPr/>
        <a:lstStyle/>
        <a:p>
          <a:endParaRPr lang="en-US"/>
        </a:p>
      </dgm:t>
    </dgm:pt>
    <dgm:pt modelId="{89BD2249-9121-4AAC-9659-CA2D9D1B9EF4}" type="sibTrans" cxnId="{4F98DECD-9682-4380-8C2A-E1B93F443806}">
      <dgm:prSet/>
      <dgm:spPr/>
      <dgm:t>
        <a:bodyPr/>
        <a:lstStyle/>
        <a:p>
          <a:endParaRPr lang="en-US"/>
        </a:p>
      </dgm:t>
    </dgm:pt>
    <dgm:pt modelId="{2F5A5941-04EE-4C24-A5D1-32C1C46E8BAC}">
      <dgm:prSet phldrT="[Text]" custT="1"/>
      <dgm:spPr/>
      <dgm:t>
        <a:bodyPr/>
        <a:lstStyle/>
        <a:p>
          <a:r>
            <a:rPr lang="en-US" sz="1400" dirty="0" smtClean="0">
              <a:solidFill>
                <a:schemeClr val="tx1"/>
              </a:solidFill>
              <a:latin typeface="Arial Rounded MT Bold" panose="020F0704030504030204" pitchFamily="34" charset="0"/>
            </a:rPr>
            <a:t>Health is a social value</a:t>
          </a:r>
          <a:endParaRPr lang="en-US" sz="1400" dirty="0">
            <a:solidFill>
              <a:schemeClr val="tx1"/>
            </a:solidFill>
            <a:latin typeface="Arial Rounded MT Bold" panose="020F0704030504030204" pitchFamily="34" charset="0"/>
          </a:endParaRPr>
        </a:p>
      </dgm:t>
    </dgm:pt>
    <dgm:pt modelId="{877D7C71-AC3F-46AD-AB5B-A97F8F373F02}" type="parTrans" cxnId="{CFF759F9-D5B6-44B3-8495-E1D20AFF99ED}">
      <dgm:prSet/>
      <dgm:spPr/>
      <dgm:t>
        <a:bodyPr/>
        <a:lstStyle/>
        <a:p>
          <a:endParaRPr lang="en-US"/>
        </a:p>
      </dgm:t>
    </dgm:pt>
    <dgm:pt modelId="{6D0590A2-739C-48CE-B515-B95A9F9D7CF8}" type="sibTrans" cxnId="{CFF759F9-D5B6-44B3-8495-E1D20AFF99ED}">
      <dgm:prSet/>
      <dgm:spPr/>
      <dgm:t>
        <a:bodyPr/>
        <a:lstStyle/>
        <a:p>
          <a:endParaRPr lang="en-US"/>
        </a:p>
      </dgm:t>
    </dgm:pt>
    <dgm:pt modelId="{3DD09845-9567-441C-84D3-F5B4BC3A0EA1}">
      <dgm:prSet phldrT="[Text]" custT="1"/>
      <dgm:spPr/>
      <dgm:t>
        <a:bodyPr/>
        <a:lstStyle/>
        <a:p>
          <a:r>
            <a:rPr lang="en-US" sz="1400" dirty="0" smtClean="0">
              <a:solidFill>
                <a:schemeClr val="tx1"/>
              </a:solidFill>
              <a:latin typeface="Arial Rounded MT Bold" panose="020F0704030504030204" pitchFamily="34" charset="0"/>
            </a:rPr>
            <a:t>Healthy environ-</a:t>
          </a:r>
          <a:r>
            <a:rPr lang="en-US" sz="1400" dirty="0" err="1" smtClean="0">
              <a:solidFill>
                <a:schemeClr val="tx1"/>
              </a:solidFill>
              <a:latin typeface="Arial Rounded MT Bold" panose="020F0704030504030204" pitchFamily="34" charset="0"/>
            </a:rPr>
            <a:t>ments</a:t>
          </a:r>
          <a:endParaRPr lang="en-US" sz="1400" dirty="0">
            <a:solidFill>
              <a:schemeClr val="tx1"/>
            </a:solidFill>
            <a:latin typeface="Arial Rounded MT Bold" panose="020F0704030504030204" pitchFamily="34" charset="0"/>
          </a:endParaRPr>
        </a:p>
      </dgm:t>
    </dgm:pt>
    <dgm:pt modelId="{5660AB1D-C21E-4B09-962A-DF42566F9F55}" type="parTrans" cxnId="{90338693-2140-4B7B-93F0-B69109CD3CED}">
      <dgm:prSet/>
      <dgm:spPr/>
      <dgm:t>
        <a:bodyPr/>
        <a:lstStyle/>
        <a:p>
          <a:endParaRPr lang="en-US"/>
        </a:p>
      </dgm:t>
    </dgm:pt>
    <dgm:pt modelId="{BEED4E09-55B5-4038-A7C2-1AE9CCCC2DCD}" type="sibTrans" cxnId="{90338693-2140-4B7B-93F0-B69109CD3CED}">
      <dgm:prSet/>
      <dgm:spPr/>
      <dgm:t>
        <a:bodyPr/>
        <a:lstStyle/>
        <a:p>
          <a:endParaRPr lang="en-US"/>
        </a:p>
      </dgm:t>
    </dgm:pt>
    <dgm:pt modelId="{17F45A5C-1388-4DF0-A713-46C065E9F5CA}">
      <dgm:prSet phldrT="[Text]" custT="1"/>
      <dgm:spPr/>
      <dgm:t>
        <a:bodyPr/>
        <a:lstStyle/>
        <a:p>
          <a:r>
            <a:rPr lang="en-US" sz="1400" dirty="0" smtClean="0">
              <a:solidFill>
                <a:schemeClr val="tx1"/>
              </a:solidFill>
              <a:latin typeface="Arial Rounded MT Bold" panose="020F0704030504030204" pitchFamily="34" charset="0"/>
            </a:rPr>
            <a:t>Health care doesn’t burden the economy</a:t>
          </a:r>
          <a:endParaRPr lang="en-US" sz="1400" dirty="0">
            <a:solidFill>
              <a:schemeClr val="tx1"/>
            </a:solidFill>
            <a:latin typeface="Arial Rounded MT Bold" panose="020F0704030504030204" pitchFamily="34" charset="0"/>
          </a:endParaRPr>
        </a:p>
      </dgm:t>
    </dgm:pt>
    <dgm:pt modelId="{AB556331-D464-4FA7-8423-B0334886AEEA}" type="parTrans" cxnId="{6E9E6BBD-CEF1-467D-9A7D-9ACAA79D5341}">
      <dgm:prSet/>
      <dgm:spPr/>
      <dgm:t>
        <a:bodyPr/>
        <a:lstStyle/>
        <a:p>
          <a:endParaRPr lang="en-US"/>
        </a:p>
      </dgm:t>
    </dgm:pt>
    <dgm:pt modelId="{5D13AA28-CEF6-478F-AED8-8DFAA24CA3D7}" type="sibTrans" cxnId="{6E9E6BBD-CEF1-467D-9A7D-9ACAA79D5341}">
      <dgm:prSet/>
      <dgm:spPr/>
      <dgm:t>
        <a:bodyPr/>
        <a:lstStyle/>
        <a:p>
          <a:endParaRPr lang="en-US"/>
        </a:p>
      </dgm:t>
    </dgm:pt>
    <dgm:pt modelId="{0E2B23B0-D528-4C01-89D5-3571E72C11D6}">
      <dgm:prSet phldrT="[Text]" custT="1"/>
      <dgm:spPr/>
      <dgm:t>
        <a:bodyPr/>
        <a:lstStyle/>
        <a:p>
          <a:r>
            <a:rPr lang="en-US" sz="1400" dirty="0" smtClean="0">
              <a:solidFill>
                <a:schemeClr val="tx1"/>
              </a:solidFill>
              <a:latin typeface="Arial Rounded MT Bold" panose="020F0704030504030204" pitchFamily="34" charset="0"/>
            </a:rPr>
            <a:t>We make proactive healthy choices</a:t>
          </a:r>
          <a:endParaRPr lang="en-US" sz="1400" dirty="0">
            <a:solidFill>
              <a:schemeClr val="tx1"/>
            </a:solidFill>
            <a:latin typeface="Arial Rounded MT Bold" panose="020F0704030504030204" pitchFamily="34" charset="0"/>
          </a:endParaRPr>
        </a:p>
      </dgm:t>
    </dgm:pt>
    <dgm:pt modelId="{A735A352-60F9-4ED5-BA04-3EF6A0B914C8}" type="parTrans" cxnId="{C8CC93DB-1AC5-4559-B8EA-B2331E5AE44C}">
      <dgm:prSet/>
      <dgm:spPr/>
      <dgm:t>
        <a:bodyPr/>
        <a:lstStyle/>
        <a:p>
          <a:endParaRPr lang="en-US"/>
        </a:p>
      </dgm:t>
    </dgm:pt>
    <dgm:pt modelId="{8CBF4924-D11D-4369-A898-7FA46EF6245B}" type="sibTrans" cxnId="{C8CC93DB-1AC5-4559-B8EA-B2331E5AE44C}">
      <dgm:prSet/>
      <dgm:spPr/>
      <dgm:t>
        <a:bodyPr/>
        <a:lstStyle/>
        <a:p>
          <a:endParaRPr lang="en-US"/>
        </a:p>
      </dgm:t>
    </dgm:pt>
    <dgm:pt modelId="{B677D573-299D-4C2E-9EB6-FF1DCEF4B939}">
      <dgm:prSet phldrT="[Text]" custT="1"/>
      <dgm:spPr/>
      <dgm:t>
        <a:bodyPr/>
        <a:lstStyle/>
        <a:p>
          <a:r>
            <a:rPr lang="en-US" sz="1400" dirty="0" smtClean="0">
              <a:solidFill>
                <a:schemeClr val="tx1"/>
              </a:solidFill>
              <a:latin typeface="Arial Rounded MT Bold" panose="020F0704030504030204" pitchFamily="34" charset="0"/>
            </a:rPr>
            <a:t>Health care is available to all</a:t>
          </a:r>
          <a:endParaRPr lang="en-US" sz="1400" dirty="0">
            <a:solidFill>
              <a:schemeClr val="tx1"/>
            </a:solidFill>
            <a:latin typeface="Arial Rounded MT Bold" panose="020F0704030504030204" pitchFamily="34" charset="0"/>
          </a:endParaRPr>
        </a:p>
      </dgm:t>
    </dgm:pt>
    <dgm:pt modelId="{90DBF5CF-7B2B-4ABB-AC95-E193AD17613C}" type="parTrans" cxnId="{09A6B1D7-F220-428B-91E8-3C4780F9A396}">
      <dgm:prSet/>
      <dgm:spPr/>
      <dgm:t>
        <a:bodyPr/>
        <a:lstStyle/>
        <a:p>
          <a:endParaRPr lang="en-US"/>
        </a:p>
      </dgm:t>
    </dgm:pt>
    <dgm:pt modelId="{4DBD187C-B0EB-4343-89E2-6247D9E7FE2F}" type="sibTrans" cxnId="{09A6B1D7-F220-428B-91E8-3C4780F9A396}">
      <dgm:prSet/>
      <dgm:spPr/>
      <dgm:t>
        <a:bodyPr/>
        <a:lstStyle/>
        <a:p>
          <a:endParaRPr lang="en-US"/>
        </a:p>
      </dgm:t>
    </dgm:pt>
    <dgm:pt modelId="{0ED50F53-67CA-4EDF-B4ED-91A2F1962307}" type="pres">
      <dgm:prSet presAssocID="{FA70D8EF-163E-4E93-83BB-5AC11FCC3258}" presName="Name0" presStyleCnt="0">
        <dgm:presLayoutVars>
          <dgm:chMax val="1"/>
          <dgm:chPref val="1"/>
          <dgm:dir/>
          <dgm:animOne val="branch"/>
          <dgm:animLvl val="lvl"/>
        </dgm:presLayoutVars>
      </dgm:prSet>
      <dgm:spPr/>
      <dgm:t>
        <a:bodyPr/>
        <a:lstStyle/>
        <a:p>
          <a:endParaRPr lang="en-US"/>
        </a:p>
      </dgm:t>
    </dgm:pt>
    <dgm:pt modelId="{B1066FBF-948E-4B96-92C3-E7EA334388BB}" type="pres">
      <dgm:prSet presAssocID="{64AAF5E0-A9D8-4258-8681-B2796E3B1F83}" presName="Parent" presStyleLbl="node0" presStyleIdx="0" presStyleCnt="1">
        <dgm:presLayoutVars>
          <dgm:chMax val="6"/>
          <dgm:chPref val="6"/>
        </dgm:presLayoutVars>
      </dgm:prSet>
      <dgm:spPr/>
      <dgm:t>
        <a:bodyPr/>
        <a:lstStyle/>
        <a:p>
          <a:endParaRPr lang="en-US"/>
        </a:p>
      </dgm:t>
    </dgm:pt>
    <dgm:pt modelId="{4612519D-0044-4469-A855-83C586D590FF}" type="pres">
      <dgm:prSet presAssocID="{D983420A-C8C4-401F-8844-8ED7DFDBAA74}" presName="Accent1" presStyleCnt="0"/>
      <dgm:spPr/>
    </dgm:pt>
    <dgm:pt modelId="{0BDB771C-8CCC-467D-BD61-1601647EBD1F}" type="pres">
      <dgm:prSet presAssocID="{D983420A-C8C4-401F-8844-8ED7DFDBAA74}" presName="Accent" presStyleLbl="bgShp" presStyleIdx="0" presStyleCnt="6"/>
      <dgm:spPr/>
    </dgm:pt>
    <dgm:pt modelId="{64F95F05-A407-4516-9547-0B82F68085DA}" type="pres">
      <dgm:prSet presAssocID="{D983420A-C8C4-401F-8844-8ED7DFDBAA74}" presName="Child1" presStyleLbl="node1" presStyleIdx="0" presStyleCnt="6">
        <dgm:presLayoutVars>
          <dgm:chMax val="0"/>
          <dgm:chPref val="0"/>
          <dgm:bulletEnabled val="1"/>
        </dgm:presLayoutVars>
      </dgm:prSet>
      <dgm:spPr/>
      <dgm:t>
        <a:bodyPr/>
        <a:lstStyle/>
        <a:p>
          <a:endParaRPr lang="en-US"/>
        </a:p>
      </dgm:t>
    </dgm:pt>
    <dgm:pt modelId="{6E320453-C496-411C-B470-AA489EBF4FF1}" type="pres">
      <dgm:prSet presAssocID="{2F5A5941-04EE-4C24-A5D1-32C1C46E8BAC}" presName="Accent2" presStyleCnt="0"/>
      <dgm:spPr/>
    </dgm:pt>
    <dgm:pt modelId="{C9FE90A8-9625-4898-A909-6DD709610BD8}" type="pres">
      <dgm:prSet presAssocID="{2F5A5941-04EE-4C24-A5D1-32C1C46E8BAC}" presName="Accent" presStyleLbl="bgShp" presStyleIdx="1" presStyleCnt="6"/>
      <dgm:spPr/>
    </dgm:pt>
    <dgm:pt modelId="{4AF89055-8A16-4A94-9014-62BEDD09A655}" type="pres">
      <dgm:prSet presAssocID="{2F5A5941-04EE-4C24-A5D1-32C1C46E8BAC}" presName="Child2" presStyleLbl="node1" presStyleIdx="1" presStyleCnt="6">
        <dgm:presLayoutVars>
          <dgm:chMax val="0"/>
          <dgm:chPref val="0"/>
          <dgm:bulletEnabled val="1"/>
        </dgm:presLayoutVars>
      </dgm:prSet>
      <dgm:spPr/>
      <dgm:t>
        <a:bodyPr/>
        <a:lstStyle/>
        <a:p>
          <a:endParaRPr lang="en-US"/>
        </a:p>
      </dgm:t>
    </dgm:pt>
    <dgm:pt modelId="{948FD911-4520-46DF-AA35-1760EBF905B1}" type="pres">
      <dgm:prSet presAssocID="{3DD09845-9567-441C-84D3-F5B4BC3A0EA1}" presName="Accent3" presStyleCnt="0"/>
      <dgm:spPr/>
    </dgm:pt>
    <dgm:pt modelId="{FDC91C17-5F32-4682-A9F4-2E9A28BC7E6D}" type="pres">
      <dgm:prSet presAssocID="{3DD09845-9567-441C-84D3-F5B4BC3A0EA1}" presName="Accent" presStyleLbl="bgShp" presStyleIdx="2" presStyleCnt="6"/>
      <dgm:spPr/>
    </dgm:pt>
    <dgm:pt modelId="{721021F2-D373-4DD8-9152-5105318F96B5}" type="pres">
      <dgm:prSet presAssocID="{3DD09845-9567-441C-84D3-F5B4BC3A0EA1}" presName="Child3" presStyleLbl="node1" presStyleIdx="2" presStyleCnt="6">
        <dgm:presLayoutVars>
          <dgm:chMax val="0"/>
          <dgm:chPref val="0"/>
          <dgm:bulletEnabled val="1"/>
        </dgm:presLayoutVars>
      </dgm:prSet>
      <dgm:spPr/>
      <dgm:t>
        <a:bodyPr/>
        <a:lstStyle/>
        <a:p>
          <a:endParaRPr lang="en-US"/>
        </a:p>
      </dgm:t>
    </dgm:pt>
    <dgm:pt modelId="{BB912483-1B9D-4480-982A-3FBE2398411C}" type="pres">
      <dgm:prSet presAssocID="{17F45A5C-1388-4DF0-A713-46C065E9F5CA}" presName="Accent4" presStyleCnt="0"/>
      <dgm:spPr/>
    </dgm:pt>
    <dgm:pt modelId="{A0491265-65C6-449B-96D5-12E61BCB7168}" type="pres">
      <dgm:prSet presAssocID="{17F45A5C-1388-4DF0-A713-46C065E9F5CA}" presName="Accent" presStyleLbl="bgShp" presStyleIdx="3" presStyleCnt="6"/>
      <dgm:spPr/>
    </dgm:pt>
    <dgm:pt modelId="{DCA2AF4C-92AF-4470-A0DD-B66CC82A23FB}" type="pres">
      <dgm:prSet presAssocID="{17F45A5C-1388-4DF0-A713-46C065E9F5CA}" presName="Child4" presStyleLbl="node1" presStyleIdx="3" presStyleCnt="6">
        <dgm:presLayoutVars>
          <dgm:chMax val="0"/>
          <dgm:chPref val="0"/>
          <dgm:bulletEnabled val="1"/>
        </dgm:presLayoutVars>
      </dgm:prSet>
      <dgm:spPr/>
      <dgm:t>
        <a:bodyPr/>
        <a:lstStyle/>
        <a:p>
          <a:endParaRPr lang="en-US"/>
        </a:p>
      </dgm:t>
    </dgm:pt>
    <dgm:pt modelId="{8689F877-FE2E-49CB-AC23-4DA3E059CDF7}" type="pres">
      <dgm:prSet presAssocID="{0E2B23B0-D528-4C01-89D5-3571E72C11D6}" presName="Accent5" presStyleCnt="0"/>
      <dgm:spPr/>
    </dgm:pt>
    <dgm:pt modelId="{C6150DE2-896F-42E5-A3F6-B19199F8BF61}" type="pres">
      <dgm:prSet presAssocID="{0E2B23B0-D528-4C01-89D5-3571E72C11D6}" presName="Accent" presStyleLbl="bgShp" presStyleIdx="4" presStyleCnt="6"/>
      <dgm:spPr/>
    </dgm:pt>
    <dgm:pt modelId="{3734D874-D9F6-4B44-BB47-2AFCF9789691}" type="pres">
      <dgm:prSet presAssocID="{0E2B23B0-D528-4C01-89D5-3571E72C11D6}" presName="Child5" presStyleLbl="node1" presStyleIdx="4" presStyleCnt="6">
        <dgm:presLayoutVars>
          <dgm:chMax val="0"/>
          <dgm:chPref val="0"/>
          <dgm:bulletEnabled val="1"/>
        </dgm:presLayoutVars>
      </dgm:prSet>
      <dgm:spPr/>
      <dgm:t>
        <a:bodyPr/>
        <a:lstStyle/>
        <a:p>
          <a:endParaRPr lang="en-US"/>
        </a:p>
      </dgm:t>
    </dgm:pt>
    <dgm:pt modelId="{1E8AFD1A-2EA1-4AC1-996D-BA35DCC1B591}" type="pres">
      <dgm:prSet presAssocID="{B677D573-299D-4C2E-9EB6-FF1DCEF4B939}" presName="Accent6" presStyleCnt="0"/>
      <dgm:spPr/>
    </dgm:pt>
    <dgm:pt modelId="{B01006F9-6A35-403D-8771-E2BFDB0AE63A}" type="pres">
      <dgm:prSet presAssocID="{B677D573-299D-4C2E-9EB6-FF1DCEF4B939}" presName="Accent" presStyleLbl="bgShp" presStyleIdx="5" presStyleCnt="6"/>
      <dgm:spPr/>
    </dgm:pt>
    <dgm:pt modelId="{F9653983-CBB6-4285-82E2-4B35ABC9DB96}" type="pres">
      <dgm:prSet presAssocID="{B677D573-299D-4C2E-9EB6-FF1DCEF4B939}" presName="Child6" presStyleLbl="node1" presStyleIdx="5" presStyleCnt="6">
        <dgm:presLayoutVars>
          <dgm:chMax val="0"/>
          <dgm:chPref val="0"/>
          <dgm:bulletEnabled val="1"/>
        </dgm:presLayoutVars>
      </dgm:prSet>
      <dgm:spPr/>
      <dgm:t>
        <a:bodyPr/>
        <a:lstStyle/>
        <a:p>
          <a:endParaRPr lang="en-US"/>
        </a:p>
      </dgm:t>
    </dgm:pt>
  </dgm:ptLst>
  <dgm:cxnLst>
    <dgm:cxn modelId="{C8CC93DB-1AC5-4559-B8EA-B2331E5AE44C}" srcId="{64AAF5E0-A9D8-4258-8681-B2796E3B1F83}" destId="{0E2B23B0-D528-4C01-89D5-3571E72C11D6}" srcOrd="4" destOrd="0" parTransId="{A735A352-60F9-4ED5-BA04-3EF6A0B914C8}" sibTransId="{8CBF4924-D11D-4369-A898-7FA46EF6245B}"/>
    <dgm:cxn modelId="{D22B9705-86AE-47FC-BC0A-67EF4FAC568F}" type="presOf" srcId="{D983420A-C8C4-401F-8844-8ED7DFDBAA74}" destId="{64F95F05-A407-4516-9547-0B82F68085DA}" srcOrd="0" destOrd="0" presId="urn:microsoft.com/office/officeart/2011/layout/HexagonRadial"/>
    <dgm:cxn modelId="{547EBDCC-F368-4C01-B02C-6B12F786E7D3}" type="presOf" srcId="{64AAF5E0-A9D8-4258-8681-B2796E3B1F83}" destId="{B1066FBF-948E-4B96-92C3-E7EA334388BB}" srcOrd="0" destOrd="0" presId="urn:microsoft.com/office/officeart/2011/layout/HexagonRadial"/>
    <dgm:cxn modelId="{CFF759F9-D5B6-44B3-8495-E1D20AFF99ED}" srcId="{64AAF5E0-A9D8-4258-8681-B2796E3B1F83}" destId="{2F5A5941-04EE-4C24-A5D1-32C1C46E8BAC}" srcOrd="1" destOrd="0" parTransId="{877D7C71-AC3F-46AD-AB5B-A97F8F373F02}" sibTransId="{6D0590A2-739C-48CE-B515-B95A9F9D7CF8}"/>
    <dgm:cxn modelId="{90338693-2140-4B7B-93F0-B69109CD3CED}" srcId="{64AAF5E0-A9D8-4258-8681-B2796E3B1F83}" destId="{3DD09845-9567-441C-84D3-F5B4BC3A0EA1}" srcOrd="2" destOrd="0" parTransId="{5660AB1D-C21E-4B09-962A-DF42566F9F55}" sibTransId="{BEED4E09-55B5-4038-A7C2-1AE9CCCC2DCD}"/>
    <dgm:cxn modelId="{2FE091D5-C356-4E2C-9537-72A9C3F7FC90}" type="presOf" srcId="{FA70D8EF-163E-4E93-83BB-5AC11FCC3258}" destId="{0ED50F53-67CA-4EDF-B4ED-91A2F1962307}" srcOrd="0" destOrd="0" presId="urn:microsoft.com/office/officeart/2011/layout/HexagonRadial"/>
    <dgm:cxn modelId="{4EC1E81D-5148-4443-B3F3-1D438AA6B8F4}" type="presOf" srcId="{2F5A5941-04EE-4C24-A5D1-32C1C46E8BAC}" destId="{4AF89055-8A16-4A94-9014-62BEDD09A655}" srcOrd="0" destOrd="0" presId="urn:microsoft.com/office/officeart/2011/layout/HexagonRadial"/>
    <dgm:cxn modelId="{D1FCEF52-A258-4633-8A7A-D8B44DBDDA6D}" type="presOf" srcId="{B677D573-299D-4C2E-9EB6-FF1DCEF4B939}" destId="{F9653983-CBB6-4285-82E2-4B35ABC9DB96}" srcOrd="0" destOrd="0" presId="urn:microsoft.com/office/officeart/2011/layout/HexagonRadial"/>
    <dgm:cxn modelId="{3A0D57DB-1EED-47AB-A1BC-CA62418152C9}" type="presOf" srcId="{17F45A5C-1388-4DF0-A713-46C065E9F5CA}" destId="{DCA2AF4C-92AF-4470-A0DD-B66CC82A23FB}" srcOrd="0" destOrd="0" presId="urn:microsoft.com/office/officeart/2011/layout/HexagonRadial"/>
    <dgm:cxn modelId="{09A6B1D7-F220-428B-91E8-3C4780F9A396}" srcId="{64AAF5E0-A9D8-4258-8681-B2796E3B1F83}" destId="{B677D573-299D-4C2E-9EB6-FF1DCEF4B939}" srcOrd="5" destOrd="0" parTransId="{90DBF5CF-7B2B-4ABB-AC95-E193AD17613C}" sibTransId="{4DBD187C-B0EB-4343-89E2-6247D9E7FE2F}"/>
    <dgm:cxn modelId="{B01AF25D-C9BB-4CCE-B0F6-94833B592F4B}" type="presOf" srcId="{3DD09845-9567-441C-84D3-F5B4BC3A0EA1}" destId="{721021F2-D373-4DD8-9152-5105318F96B5}" srcOrd="0" destOrd="0" presId="urn:microsoft.com/office/officeart/2011/layout/HexagonRadial"/>
    <dgm:cxn modelId="{6E9E6BBD-CEF1-467D-9A7D-9ACAA79D5341}" srcId="{64AAF5E0-A9D8-4258-8681-B2796E3B1F83}" destId="{17F45A5C-1388-4DF0-A713-46C065E9F5CA}" srcOrd="3" destOrd="0" parTransId="{AB556331-D464-4FA7-8423-B0334886AEEA}" sibTransId="{5D13AA28-CEF6-478F-AED8-8DFAA24CA3D7}"/>
    <dgm:cxn modelId="{5D927981-336B-44D7-8936-EC076B613634}" type="presOf" srcId="{0E2B23B0-D528-4C01-89D5-3571E72C11D6}" destId="{3734D874-D9F6-4B44-BB47-2AFCF9789691}" srcOrd="0" destOrd="0" presId="urn:microsoft.com/office/officeart/2011/layout/HexagonRadial"/>
    <dgm:cxn modelId="{179B487C-F9E3-4489-A97D-78E2051E36A1}" srcId="{FA70D8EF-163E-4E93-83BB-5AC11FCC3258}" destId="{64AAF5E0-A9D8-4258-8681-B2796E3B1F83}" srcOrd="0" destOrd="0" parTransId="{55CAA3B7-427D-4ECA-BDBE-CEECA13CD4C9}" sibTransId="{81A7FC98-3D51-4A06-B3A8-A5F4C155CB4B}"/>
    <dgm:cxn modelId="{4F98DECD-9682-4380-8C2A-E1B93F443806}" srcId="{64AAF5E0-A9D8-4258-8681-B2796E3B1F83}" destId="{D983420A-C8C4-401F-8844-8ED7DFDBAA74}" srcOrd="0" destOrd="0" parTransId="{48EA80E6-D2E3-4AF9-95AC-51AB42B5C63A}" sibTransId="{89BD2249-9121-4AAC-9659-CA2D9D1B9EF4}"/>
    <dgm:cxn modelId="{D02586A5-1EFF-46D7-8008-1FB055C7E7EE}" type="presParOf" srcId="{0ED50F53-67CA-4EDF-B4ED-91A2F1962307}" destId="{B1066FBF-948E-4B96-92C3-E7EA334388BB}" srcOrd="0" destOrd="0" presId="urn:microsoft.com/office/officeart/2011/layout/HexagonRadial"/>
    <dgm:cxn modelId="{38446F93-C15F-48B0-9BE2-1FDFE9535363}" type="presParOf" srcId="{0ED50F53-67CA-4EDF-B4ED-91A2F1962307}" destId="{4612519D-0044-4469-A855-83C586D590FF}" srcOrd="1" destOrd="0" presId="urn:microsoft.com/office/officeart/2011/layout/HexagonRadial"/>
    <dgm:cxn modelId="{B82B9377-2828-4EBA-94E7-98DC0D4BF6DC}" type="presParOf" srcId="{4612519D-0044-4469-A855-83C586D590FF}" destId="{0BDB771C-8CCC-467D-BD61-1601647EBD1F}" srcOrd="0" destOrd="0" presId="urn:microsoft.com/office/officeart/2011/layout/HexagonRadial"/>
    <dgm:cxn modelId="{0932F592-DD2C-48AB-AB8F-964E3ED3B62A}" type="presParOf" srcId="{0ED50F53-67CA-4EDF-B4ED-91A2F1962307}" destId="{64F95F05-A407-4516-9547-0B82F68085DA}" srcOrd="2" destOrd="0" presId="urn:microsoft.com/office/officeart/2011/layout/HexagonRadial"/>
    <dgm:cxn modelId="{CEAB424E-5A83-4F92-9BD6-E0A9F776E5AE}" type="presParOf" srcId="{0ED50F53-67CA-4EDF-B4ED-91A2F1962307}" destId="{6E320453-C496-411C-B470-AA489EBF4FF1}" srcOrd="3" destOrd="0" presId="urn:microsoft.com/office/officeart/2011/layout/HexagonRadial"/>
    <dgm:cxn modelId="{EE2AA45D-3D61-4358-B3D8-BFC87AA0D6FF}" type="presParOf" srcId="{6E320453-C496-411C-B470-AA489EBF4FF1}" destId="{C9FE90A8-9625-4898-A909-6DD709610BD8}" srcOrd="0" destOrd="0" presId="urn:microsoft.com/office/officeart/2011/layout/HexagonRadial"/>
    <dgm:cxn modelId="{9240D99A-26A6-4E5A-86B6-640CF5E14EC1}" type="presParOf" srcId="{0ED50F53-67CA-4EDF-B4ED-91A2F1962307}" destId="{4AF89055-8A16-4A94-9014-62BEDD09A655}" srcOrd="4" destOrd="0" presId="urn:microsoft.com/office/officeart/2011/layout/HexagonRadial"/>
    <dgm:cxn modelId="{5BF37246-D6A6-4DCB-AF90-0A145C3BCF9B}" type="presParOf" srcId="{0ED50F53-67CA-4EDF-B4ED-91A2F1962307}" destId="{948FD911-4520-46DF-AA35-1760EBF905B1}" srcOrd="5" destOrd="0" presId="urn:microsoft.com/office/officeart/2011/layout/HexagonRadial"/>
    <dgm:cxn modelId="{5399F70E-8A52-4595-9951-B311D2D397BC}" type="presParOf" srcId="{948FD911-4520-46DF-AA35-1760EBF905B1}" destId="{FDC91C17-5F32-4682-A9F4-2E9A28BC7E6D}" srcOrd="0" destOrd="0" presId="urn:microsoft.com/office/officeart/2011/layout/HexagonRadial"/>
    <dgm:cxn modelId="{3A99E074-5A9F-4031-961E-FBC7C61F00E2}" type="presParOf" srcId="{0ED50F53-67CA-4EDF-B4ED-91A2F1962307}" destId="{721021F2-D373-4DD8-9152-5105318F96B5}" srcOrd="6" destOrd="0" presId="urn:microsoft.com/office/officeart/2011/layout/HexagonRadial"/>
    <dgm:cxn modelId="{25C0AE5E-C588-4493-8BBE-6E01B0986B54}" type="presParOf" srcId="{0ED50F53-67CA-4EDF-B4ED-91A2F1962307}" destId="{BB912483-1B9D-4480-982A-3FBE2398411C}" srcOrd="7" destOrd="0" presId="urn:microsoft.com/office/officeart/2011/layout/HexagonRadial"/>
    <dgm:cxn modelId="{91AF319F-D416-48CE-9514-F84666AE0EC0}" type="presParOf" srcId="{BB912483-1B9D-4480-982A-3FBE2398411C}" destId="{A0491265-65C6-449B-96D5-12E61BCB7168}" srcOrd="0" destOrd="0" presId="urn:microsoft.com/office/officeart/2011/layout/HexagonRadial"/>
    <dgm:cxn modelId="{814089FA-8A4F-48CC-BF1E-47C4914C5506}" type="presParOf" srcId="{0ED50F53-67CA-4EDF-B4ED-91A2F1962307}" destId="{DCA2AF4C-92AF-4470-A0DD-B66CC82A23FB}" srcOrd="8" destOrd="0" presId="urn:microsoft.com/office/officeart/2011/layout/HexagonRadial"/>
    <dgm:cxn modelId="{84883B0D-C20D-4FF1-8A0E-0A3C79CC8769}" type="presParOf" srcId="{0ED50F53-67CA-4EDF-B4ED-91A2F1962307}" destId="{8689F877-FE2E-49CB-AC23-4DA3E059CDF7}" srcOrd="9" destOrd="0" presId="urn:microsoft.com/office/officeart/2011/layout/HexagonRadial"/>
    <dgm:cxn modelId="{64D6902C-91E7-4636-93E2-E3923F07CA4E}" type="presParOf" srcId="{8689F877-FE2E-49CB-AC23-4DA3E059CDF7}" destId="{C6150DE2-896F-42E5-A3F6-B19199F8BF61}" srcOrd="0" destOrd="0" presId="urn:microsoft.com/office/officeart/2011/layout/HexagonRadial"/>
    <dgm:cxn modelId="{AE14447C-9A94-4AAB-9809-2FCFCA4D70B8}" type="presParOf" srcId="{0ED50F53-67CA-4EDF-B4ED-91A2F1962307}" destId="{3734D874-D9F6-4B44-BB47-2AFCF9789691}" srcOrd="10" destOrd="0" presId="urn:microsoft.com/office/officeart/2011/layout/HexagonRadial"/>
    <dgm:cxn modelId="{DB066178-C1DB-474A-AFBE-F2034D93FF69}" type="presParOf" srcId="{0ED50F53-67CA-4EDF-B4ED-91A2F1962307}" destId="{1E8AFD1A-2EA1-4AC1-996D-BA35DCC1B591}" srcOrd="11" destOrd="0" presId="urn:microsoft.com/office/officeart/2011/layout/HexagonRadial"/>
    <dgm:cxn modelId="{3B386831-FF9B-4F67-83C3-43508ED06BD1}" type="presParOf" srcId="{1E8AFD1A-2EA1-4AC1-996D-BA35DCC1B591}" destId="{B01006F9-6A35-403D-8771-E2BFDB0AE63A}" srcOrd="0" destOrd="0" presId="urn:microsoft.com/office/officeart/2011/layout/HexagonRadial"/>
    <dgm:cxn modelId="{E1243F39-D6A5-4E26-8081-0A844ADDAE5A}" type="presParOf" srcId="{0ED50F53-67CA-4EDF-B4ED-91A2F1962307}" destId="{F9653983-CBB6-4285-82E2-4B35ABC9DB9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70D8EF-163E-4E93-83BB-5AC11FCC3258}" type="doc">
      <dgm:prSet loTypeId="urn:microsoft.com/office/officeart/2011/layout/HexagonRadial" loCatId="cycle" qsTypeId="urn:microsoft.com/office/officeart/2005/8/quickstyle/3d2" qsCatId="3D" csTypeId="urn:microsoft.com/office/officeart/2005/8/colors/colorful1" csCatId="colorful" phldr="1"/>
      <dgm:spPr/>
      <dgm:t>
        <a:bodyPr/>
        <a:lstStyle/>
        <a:p>
          <a:endParaRPr lang="en-US"/>
        </a:p>
      </dgm:t>
    </dgm:pt>
    <dgm:pt modelId="{64AAF5E0-A9D8-4258-8681-B2796E3B1F83}">
      <dgm:prSet phldrT="[Text]" custT="1"/>
      <dgm:spPr/>
      <dgm:t>
        <a:bodyPr/>
        <a:lstStyle/>
        <a:p>
          <a:r>
            <a:rPr lang="en-US" sz="2000" dirty="0" smtClean="0">
              <a:solidFill>
                <a:schemeClr val="tx1"/>
              </a:solidFill>
              <a:latin typeface="Arial Rounded MT Bold" panose="020F0704030504030204" pitchFamily="34" charset="0"/>
            </a:rPr>
            <a:t>Culture of Health</a:t>
          </a:r>
          <a:endParaRPr lang="en-US" sz="2000" dirty="0">
            <a:solidFill>
              <a:schemeClr val="tx1"/>
            </a:solidFill>
            <a:latin typeface="Arial Rounded MT Bold" panose="020F0704030504030204" pitchFamily="34" charset="0"/>
          </a:endParaRPr>
        </a:p>
      </dgm:t>
    </dgm:pt>
    <dgm:pt modelId="{55CAA3B7-427D-4ECA-BDBE-CEECA13CD4C9}" type="parTrans" cxnId="{179B487C-F9E3-4489-A97D-78E2051E36A1}">
      <dgm:prSet/>
      <dgm:spPr/>
      <dgm:t>
        <a:bodyPr/>
        <a:lstStyle/>
        <a:p>
          <a:endParaRPr lang="en-US"/>
        </a:p>
      </dgm:t>
    </dgm:pt>
    <dgm:pt modelId="{81A7FC98-3D51-4A06-B3A8-A5F4C155CB4B}" type="sibTrans" cxnId="{179B487C-F9E3-4489-A97D-78E2051E36A1}">
      <dgm:prSet/>
      <dgm:spPr/>
      <dgm:t>
        <a:bodyPr/>
        <a:lstStyle/>
        <a:p>
          <a:endParaRPr lang="en-US"/>
        </a:p>
      </dgm:t>
    </dgm:pt>
    <dgm:pt modelId="{D983420A-C8C4-401F-8844-8ED7DFDBAA74}">
      <dgm:prSet phldrT="[Text]" custT="1"/>
      <dgm:spPr/>
      <dgm:t>
        <a:bodyPr/>
        <a:lstStyle/>
        <a:p>
          <a:r>
            <a:rPr lang="en-US" sz="1400" dirty="0" smtClean="0">
              <a:solidFill>
                <a:schemeClr val="tx1"/>
              </a:solidFill>
              <a:latin typeface="Arial Rounded MT Bold" panose="020F0704030504030204" pitchFamily="34" charset="0"/>
            </a:rPr>
            <a:t>Health flourishes for all</a:t>
          </a:r>
          <a:endParaRPr lang="en-US" sz="1400" dirty="0">
            <a:solidFill>
              <a:schemeClr val="tx1"/>
            </a:solidFill>
            <a:latin typeface="Arial Rounded MT Bold" panose="020F0704030504030204" pitchFamily="34" charset="0"/>
          </a:endParaRPr>
        </a:p>
      </dgm:t>
    </dgm:pt>
    <dgm:pt modelId="{48EA80E6-D2E3-4AF9-95AC-51AB42B5C63A}" type="parTrans" cxnId="{4F98DECD-9682-4380-8C2A-E1B93F443806}">
      <dgm:prSet/>
      <dgm:spPr/>
      <dgm:t>
        <a:bodyPr/>
        <a:lstStyle/>
        <a:p>
          <a:endParaRPr lang="en-US"/>
        </a:p>
      </dgm:t>
    </dgm:pt>
    <dgm:pt modelId="{89BD2249-9121-4AAC-9659-CA2D9D1B9EF4}" type="sibTrans" cxnId="{4F98DECD-9682-4380-8C2A-E1B93F443806}">
      <dgm:prSet/>
      <dgm:spPr/>
      <dgm:t>
        <a:bodyPr/>
        <a:lstStyle/>
        <a:p>
          <a:endParaRPr lang="en-US"/>
        </a:p>
      </dgm:t>
    </dgm:pt>
    <dgm:pt modelId="{2F5A5941-04EE-4C24-A5D1-32C1C46E8BAC}">
      <dgm:prSet phldrT="[Text]" custT="1"/>
      <dgm:spPr/>
      <dgm:t>
        <a:bodyPr/>
        <a:lstStyle/>
        <a:p>
          <a:r>
            <a:rPr lang="en-US" sz="1400" dirty="0" smtClean="0">
              <a:solidFill>
                <a:schemeClr val="tx1"/>
              </a:solidFill>
              <a:latin typeface="Arial Rounded MT Bold" panose="020F0704030504030204" pitchFamily="34" charset="0"/>
            </a:rPr>
            <a:t>Health is a social value</a:t>
          </a:r>
          <a:endParaRPr lang="en-US" sz="1400" dirty="0">
            <a:solidFill>
              <a:schemeClr val="tx1"/>
            </a:solidFill>
            <a:latin typeface="Arial Rounded MT Bold" panose="020F0704030504030204" pitchFamily="34" charset="0"/>
          </a:endParaRPr>
        </a:p>
      </dgm:t>
    </dgm:pt>
    <dgm:pt modelId="{877D7C71-AC3F-46AD-AB5B-A97F8F373F02}" type="parTrans" cxnId="{CFF759F9-D5B6-44B3-8495-E1D20AFF99ED}">
      <dgm:prSet/>
      <dgm:spPr/>
      <dgm:t>
        <a:bodyPr/>
        <a:lstStyle/>
        <a:p>
          <a:endParaRPr lang="en-US"/>
        </a:p>
      </dgm:t>
    </dgm:pt>
    <dgm:pt modelId="{6D0590A2-739C-48CE-B515-B95A9F9D7CF8}" type="sibTrans" cxnId="{CFF759F9-D5B6-44B3-8495-E1D20AFF99ED}">
      <dgm:prSet/>
      <dgm:spPr/>
      <dgm:t>
        <a:bodyPr/>
        <a:lstStyle/>
        <a:p>
          <a:endParaRPr lang="en-US"/>
        </a:p>
      </dgm:t>
    </dgm:pt>
    <dgm:pt modelId="{3DD09845-9567-441C-84D3-F5B4BC3A0EA1}">
      <dgm:prSet phldrT="[Text]" custT="1"/>
      <dgm:spPr/>
      <dgm:t>
        <a:bodyPr/>
        <a:lstStyle/>
        <a:p>
          <a:r>
            <a:rPr lang="en-US" sz="1400" dirty="0" smtClean="0">
              <a:solidFill>
                <a:schemeClr val="tx1"/>
              </a:solidFill>
              <a:latin typeface="Arial Rounded MT Bold" panose="020F0704030504030204" pitchFamily="34" charset="0"/>
            </a:rPr>
            <a:t>Healthy environ-</a:t>
          </a:r>
          <a:r>
            <a:rPr lang="en-US" sz="1400" dirty="0" err="1" smtClean="0">
              <a:solidFill>
                <a:schemeClr val="tx1"/>
              </a:solidFill>
              <a:latin typeface="Arial Rounded MT Bold" panose="020F0704030504030204" pitchFamily="34" charset="0"/>
            </a:rPr>
            <a:t>ments</a:t>
          </a:r>
          <a:endParaRPr lang="en-US" sz="1400" dirty="0">
            <a:solidFill>
              <a:schemeClr val="tx1"/>
            </a:solidFill>
            <a:latin typeface="Arial Rounded MT Bold" panose="020F0704030504030204" pitchFamily="34" charset="0"/>
          </a:endParaRPr>
        </a:p>
      </dgm:t>
    </dgm:pt>
    <dgm:pt modelId="{5660AB1D-C21E-4B09-962A-DF42566F9F55}" type="parTrans" cxnId="{90338693-2140-4B7B-93F0-B69109CD3CED}">
      <dgm:prSet/>
      <dgm:spPr/>
      <dgm:t>
        <a:bodyPr/>
        <a:lstStyle/>
        <a:p>
          <a:endParaRPr lang="en-US"/>
        </a:p>
      </dgm:t>
    </dgm:pt>
    <dgm:pt modelId="{BEED4E09-55B5-4038-A7C2-1AE9CCCC2DCD}" type="sibTrans" cxnId="{90338693-2140-4B7B-93F0-B69109CD3CED}">
      <dgm:prSet/>
      <dgm:spPr/>
      <dgm:t>
        <a:bodyPr/>
        <a:lstStyle/>
        <a:p>
          <a:endParaRPr lang="en-US"/>
        </a:p>
      </dgm:t>
    </dgm:pt>
    <dgm:pt modelId="{17F45A5C-1388-4DF0-A713-46C065E9F5CA}">
      <dgm:prSet phldrT="[Text]" custT="1"/>
      <dgm:spPr/>
      <dgm:t>
        <a:bodyPr/>
        <a:lstStyle/>
        <a:p>
          <a:r>
            <a:rPr lang="en-US" sz="1400" dirty="0" smtClean="0">
              <a:solidFill>
                <a:schemeClr val="tx1"/>
              </a:solidFill>
              <a:latin typeface="Arial Rounded MT Bold" panose="020F0704030504030204" pitchFamily="34" charset="0"/>
            </a:rPr>
            <a:t>Health care doesn’t burden the economy</a:t>
          </a:r>
          <a:endParaRPr lang="en-US" sz="1400" dirty="0">
            <a:solidFill>
              <a:schemeClr val="tx1"/>
            </a:solidFill>
            <a:latin typeface="Arial Rounded MT Bold" panose="020F0704030504030204" pitchFamily="34" charset="0"/>
          </a:endParaRPr>
        </a:p>
      </dgm:t>
    </dgm:pt>
    <dgm:pt modelId="{AB556331-D464-4FA7-8423-B0334886AEEA}" type="parTrans" cxnId="{6E9E6BBD-CEF1-467D-9A7D-9ACAA79D5341}">
      <dgm:prSet/>
      <dgm:spPr/>
      <dgm:t>
        <a:bodyPr/>
        <a:lstStyle/>
        <a:p>
          <a:endParaRPr lang="en-US"/>
        </a:p>
      </dgm:t>
    </dgm:pt>
    <dgm:pt modelId="{5D13AA28-CEF6-478F-AED8-8DFAA24CA3D7}" type="sibTrans" cxnId="{6E9E6BBD-CEF1-467D-9A7D-9ACAA79D5341}">
      <dgm:prSet/>
      <dgm:spPr/>
      <dgm:t>
        <a:bodyPr/>
        <a:lstStyle/>
        <a:p>
          <a:endParaRPr lang="en-US"/>
        </a:p>
      </dgm:t>
    </dgm:pt>
    <dgm:pt modelId="{0E2B23B0-D528-4C01-89D5-3571E72C11D6}">
      <dgm:prSet phldrT="[Text]" custT="1"/>
      <dgm:spPr/>
      <dgm:t>
        <a:bodyPr/>
        <a:lstStyle/>
        <a:p>
          <a:r>
            <a:rPr lang="en-US" sz="1400" dirty="0" smtClean="0">
              <a:solidFill>
                <a:schemeClr val="tx1"/>
              </a:solidFill>
              <a:latin typeface="Arial Rounded MT Bold" panose="020F0704030504030204" pitchFamily="34" charset="0"/>
            </a:rPr>
            <a:t>We make proactive healthy choices</a:t>
          </a:r>
          <a:endParaRPr lang="en-US" sz="1400" dirty="0">
            <a:solidFill>
              <a:schemeClr val="tx1"/>
            </a:solidFill>
            <a:latin typeface="Arial Rounded MT Bold" panose="020F0704030504030204" pitchFamily="34" charset="0"/>
          </a:endParaRPr>
        </a:p>
      </dgm:t>
    </dgm:pt>
    <dgm:pt modelId="{A735A352-60F9-4ED5-BA04-3EF6A0B914C8}" type="parTrans" cxnId="{C8CC93DB-1AC5-4559-B8EA-B2331E5AE44C}">
      <dgm:prSet/>
      <dgm:spPr/>
      <dgm:t>
        <a:bodyPr/>
        <a:lstStyle/>
        <a:p>
          <a:endParaRPr lang="en-US"/>
        </a:p>
      </dgm:t>
    </dgm:pt>
    <dgm:pt modelId="{8CBF4924-D11D-4369-A898-7FA46EF6245B}" type="sibTrans" cxnId="{C8CC93DB-1AC5-4559-B8EA-B2331E5AE44C}">
      <dgm:prSet/>
      <dgm:spPr/>
      <dgm:t>
        <a:bodyPr/>
        <a:lstStyle/>
        <a:p>
          <a:endParaRPr lang="en-US"/>
        </a:p>
      </dgm:t>
    </dgm:pt>
    <dgm:pt modelId="{B677D573-299D-4C2E-9EB6-FF1DCEF4B939}">
      <dgm:prSet phldrT="[Text]" custT="1"/>
      <dgm:spPr/>
      <dgm:t>
        <a:bodyPr/>
        <a:lstStyle/>
        <a:p>
          <a:r>
            <a:rPr lang="en-US" sz="1400" dirty="0" smtClean="0">
              <a:solidFill>
                <a:schemeClr val="tx1"/>
              </a:solidFill>
              <a:latin typeface="Arial Rounded MT Bold" panose="020F0704030504030204" pitchFamily="34" charset="0"/>
            </a:rPr>
            <a:t>Health care is available to all</a:t>
          </a:r>
          <a:endParaRPr lang="en-US" sz="1400" dirty="0">
            <a:solidFill>
              <a:schemeClr val="tx1"/>
            </a:solidFill>
            <a:latin typeface="Arial Rounded MT Bold" panose="020F0704030504030204" pitchFamily="34" charset="0"/>
          </a:endParaRPr>
        </a:p>
      </dgm:t>
    </dgm:pt>
    <dgm:pt modelId="{90DBF5CF-7B2B-4ABB-AC95-E193AD17613C}" type="parTrans" cxnId="{09A6B1D7-F220-428B-91E8-3C4780F9A396}">
      <dgm:prSet/>
      <dgm:spPr/>
      <dgm:t>
        <a:bodyPr/>
        <a:lstStyle/>
        <a:p>
          <a:endParaRPr lang="en-US"/>
        </a:p>
      </dgm:t>
    </dgm:pt>
    <dgm:pt modelId="{4DBD187C-B0EB-4343-89E2-6247D9E7FE2F}" type="sibTrans" cxnId="{09A6B1D7-F220-428B-91E8-3C4780F9A396}">
      <dgm:prSet/>
      <dgm:spPr/>
      <dgm:t>
        <a:bodyPr/>
        <a:lstStyle/>
        <a:p>
          <a:endParaRPr lang="en-US"/>
        </a:p>
      </dgm:t>
    </dgm:pt>
    <dgm:pt modelId="{0ED50F53-67CA-4EDF-B4ED-91A2F1962307}" type="pres">
      <dgm:prSet presAssocID="{FA70D8EF-163E-4E93-83BB-5AC11FCC3258}" presName="Name0" presStyleCnt="0">
        <dgm:presLayoutVars>
          <dgm:chMax val="1"/>
          <dgm:chPref val="1"/>
          <dgm:dir/>
          <dgm:animOne val="branch"/>
          <dgm:animLvl val="lvl"/>
        </dgm:presLayoutVars>
      </dgm:prSet>
      <dgm:spPr/>
      <dgm:t>
        <a:bodyPr/>
        <a:lstStyle/>
        <a:p>
          <a:endParaRPr lang="en-US"/>
        </a:p>
      </dgm:t>
    </dgm:pt>
    <dgm:pt modelId="{B1066FBF-948E-4B96-92C3-E7EA334388BB}" type="pres">
      <dgm:prSet presAssocID="{64AAF5E0-A9D8-4258-8681-B2796E3B1F83}" presName="Parent" presStyleLbl="node0" presStyleIdx="0" presStyleCnt="1">
        <dgm:presLayoutVars>
          <dgm:chMax val="6"/>
          <dgm:chPref val="6"/>
        </dgm:presLayoutVars>
      </dgm:prSet>
      <dgm:spPr/>
      <dgm:t>
        <a:bodyPr/>
        <a:lstStyle/>
        <a:p>
          <a:endParaRPr lang="en-US"/>
        </a:p>
      </dgm:t>
    </dgm:pt>
    <dgm:pt modelId="{4612519D-0044-4469-A855-83C586D590FF}" type="pres">
      <dgm:prSet presAssocID="{D983420A-C8C4-401F-8844-8ED7DFDBAA74}" presName="Accent1" presStyleCnt="0"/>
      <dgm:spPr/>
    </dgm:pt>
    <dgm:pt modelId="{0BDB771C-8CCC-467D-BD61-1601647EBD1F}" type="pres">
      <dgm:prSet presAssocID="{D983420A-C8C4-401F-8844-8ED7DFDBAA74}" presName="Accent" presStyleLbl="bgShp" presStyleIdx="0" presStyleCnt="6"/>
      <dgm:spPr/>
    </dgm:pt>
    <dgm:pt modelId="{64F95F05-A407-4516-9547-0B82F68085DA}" type="pres">
      <dgm:prSet presAssocID="{D983420A-C8C4-401F-8844-8ED7DFDBAA74}" presName="Child1" presStyleLbl="node1" presStyleIdx="0" presStyleCnt="6">
        <dgm:presLayoutVars>
          <dgm:chMax val="0"/>
          <dgm:chPref val="0"/>
          <dgm:bulletEnabled val="1"/>
        </dgm:presLayoutVars>
      </dgm:prSet>
      <dgm:spPr/>
      <dgm:t>
        <a:bodyPr/>
        <a:lstStyle/>
        <a:p>
          <a:endParaRPr lang="en-US"/>
        </a:p>
      </dgm:t>
    </dgm:pt>
    <dgm:pt modelId="{6E320453-C496-411C-B470-AA489EBF4FF1}" type="pres">
      <dgm:prSet presAssocID="{2F5A5941-04EE-4C24-A5D1-32C1C46E8BAC}" presName="Accent2" presStyleCnt="0"/>
      <dgm:spPr/>
    </dgm:pt>
    <dgm:pt modelId="{C9FE90A8-9625-4898-A909-6DD709610BD8}" type="pres">
      <dgm:prSet presAssocID="{2F5A5941-04EE-4C24-A5D1-32C1C46E8BAC}" presName="Accent" presStyleLbl="bgShp" presStyleIdx="1" presStyleCnt="6"/>
      <dgm:spPr/>
    </dgm:pt>
    <dgm:pt modelId="{4AF89055-8A16-4A94-9014-62BEDD09A655}" type="pres">
      <dgm:prSet presAssocID="{2F5A5941-04EE-4C24-A5D1-32C1C46E8BAC}" presName="Child2" presStyleLbl="node1" presStyleIdx="1" presStyleCnt="6">
        <dgm:presLayoutVars>
          <dgm:chMax val="0"/>
          <dgm:chPref val="0"/>
          <dgm:bulletEnabled val="1"/>
        </dgm:presLayoutVars>
      </dgm:prSet>
      <dgm:spPr/>
      <dgm:t>
        <a:bodyPr/>
        <a:lstStyle/>
        <a:p>
          <a:endParaRPr lang="en-US"/>
        </a:p>
      </dgm:t>
    </dgm:pt>
    <dgm:pt modelId="{948FD911-4520-46DF-AA35-1760EBF905B1}" type="pres">
      <dgm:prSet presAssocID="{3DD09845-9567-441C-84D3-F5B4BC3A0EA1}" presName="Accent3" presStyleCnt="0"/>
      <dgm:spPr/>
    </dgm:pt>
    <dgm:pt modelId="{FDC91C17-5F32-4682-A9F4-2E9A28BC7E6D}" type="pres">
      <dgm:prSet presAssocID="{3DD09845-9567-441C-84D3-F5B4BC3A0EA1}" presName="Accent" presStyleLbl="bgShp" presStyleIdx="2" presStyleCnt="6"/>
      <dgm:spPr/>
    </dgm:pt>
    <dgm:pt modelId="{721021F2-D373-4DD8-9152-5105318F96B5}" type="pres">
      <dgm:prSet presAssocID="{3DD09845-9567-441C-84D3-F5B4BC3A0EA1}" presName="Child3" presStyleLbl="node1" presStyleIdx="2" presStyleCnt="6">
        <dgm:presLayoutVars>
          <dgm:chMax val="0"/>
          <dgm:chPref val="0"/>
          <dgm:bulletEnabled val="1"/>
        </dgm:presLayoutVars>
      </dgm:prSet>
      <dgm:spPr/>
      <dgm:t>
        <a:bodyPr/>
        <a:lstStyle/>
        <a:p>
          <a:endParaRPr lang="en-US"/>
        </a:p>
      </dgm:t>
    </dgm:pt>
    <dgm:pt modelId="{BB912483-1B9D-4480-982A-3FBE2398411C}" type="pres">
      <dgm:prSet presAssocID="{17F45A5C-1388-4DF0-A713-46C065E9F5CA}" presName="Accent4" presStyleCnt="0"/>
      <dgm:spPr/>
    </dgm:pt>
    <dgm:pt modelId="{A0491265-65C6-449B-96D5-12E61BCB7168}" type="pres">
      <dgm:prSet presAssocID="{17F45A5C-1388-4DF0-A713-46C065E9F5CA}" presName="Accent" presStyleLbl="bgShp" presStyleIdx="3" presStyleCnt="6"/>
      <dgm:spPr/>
    </dgm:pt>
    <dgm:pt modelId="{DCA2AF4C-92AF-4470-A0DD-B66CC82A23FB}" type="pres">
      <dgm:prSet presAssocID="{17F45A5C-1388-4DF0-A713-46C065E9F5CA}" presName="Child4" presStyleLbl="node1" presStyleIdx="3" presStyleCnt="6">
        <dgm:presLayoutVars>
          <dgm:chMax val="0"/>
          <dgm:chPref val="0"/>
          <dgm:bulletEnabled val="1"/>
        </dgm:presLayoutVars>
      </dgm:prSet>
      <dgm:spPr/>
      <dgm:t>
        <a:bodyPr/>
        <a:lstStyle/>
        <a:p>
          <a:endParaRPr lang="en-US"/>
        </a:p>
      </dgm:t>
    </dgm:pt>
    <dgm:pt modelId="{8689F877-FE2E-49CB-AC23-4DA3E059CDF7}" type="pres">
      <dgm:prSet presAssocID="{0E2B23B0-D528-4C01-89D5-3571E72C11D6}" presName="Accent5" presStyleCnt="0"/>
      <dgm:spPr/>
    </dgm:pt>
    <dgm:pt modelId="{C6150DE2-896F-42E5-A3F6-B19199F8BF61}" type="pres">
      <dgm:prSet presAssocID="{0E2B23B0-D528-4C01-89D5-3571E72C11D6}" presName="Accent" presStyleLbl="bgShp" presStyleIdx="4" presStyleCnt="6"/>
      <dgm:spPr/>
    </dgm:pt>
    <dgm:pt modelId="{3734D874-D9F6-4B44-BB47-2AFCF9789691}" type="pres">
      <dgm:prSet presAssocID="{0E2B23B0-D528-4C01-89D5-3571E72C11D6}" presName="Child5" presStyleLbl="node1" presStyleIdx="4" presStyleCnt="6">
        <dgm:presLayoutVars>
          <dgm:chMax val="0"/>
          <dgm:chPref val="0"/>
          <dgm:bulletEnabled val="1"/>
        </dgm:presLayoutVars>
      </dgm:prSet>
      <dgm:spPr/>
      <dgm:t>
        <a:bodyPr/>
        <a:lstStyle/>
        <a:p>
          <a:endParaRPr lang="en-US"/>
        </a:p>
      </dgm:t>
    </dgm:pt>
    <dgm:pt modelId="{1E8AFD1A-2EA1-4AC1-996D-BA35DCC1B591}" type="pres">
      <dgm:prSet presAssocID="{B677D573-299D-4C2E-9EB6-FF1DCEF4B939}" presName="Accent6" presStyleCnt="0"/>
      <dgm:spPr/>
    </dgm:pt>
    <dgm:pt modelId="{B01006F9-6A35-403D-8771-E2BFDB0AE63A}" type="pres">
      <dgm:prSet presAssocID="{B677D573-299D-4C2E-9EB6-FF1DCEF4B939}" presName="Accent" presStyleLbl="bgShp" presStyleIdx="5" presStyleCnt="6"/>
      <dgm:spPr/>
    </dgm:pt>
    <dgm:pt modelId="{F9653983-CBB6-4285-82E2-4B35ABC9DB96}" type="pres">
      <dgm:prSet presAssocID="{B677D573-299D-4C2E-9EB6-FF1DCEF4B939}" presName="Child6" presStyleLbl="node1" presStyleIdx="5" presStyleCnt="6">
        <dgm:presLayoutVars>
          <dgm:chMax val="0"/>
          <dgm:chPref val="0"/>
          <dgm:bulletEnabled val="1"/>
        </dgm:presLayoutVars>
      </dgm:prSet>
      <dgm:spPr/>
      <dgm:t>
        <a:bodyPr/>
        <a:lstStyle/>
        <a:p>
          <a:endParaRPr lang="en-US"/>
        </a:p>
      </dgm:t>
    </dgm:pt>
  </dgm:ptLst>
  <dgm:cxnLst>
    <dgm:cxn modelId="{C8CC93DB-1AC5-4559-B8EA-B2331E5AE44C}" srcId="{64AAF5E0-A9D8-4258-8681-B2796E3B1F83}" destId="{0E2B23B0-D528-4C01-89D5-3571E72C11D6}" srcOrd="4" destOrd="0" parTransId="{A735A352-60F9-4ED5-BA04-3EF6A0B914C8}" sibTransId="{8CBF4924-D11D-4369-A898-7FA46EF6245B}"/>
    <dgm:cxn modelId="{D22B9705-86AE-47FC-BC0A-67EF4FAC568F}" type="presOf" srcId="{D983420A-C8C4-401F-8844-8ED7DFDBAA74}" destId="{64F95F05-A407-4516-9547-0B82F68085DA}" srcOrd="0" destOrd="0" presId="urn:microsoft.com/office/officeart/2011/layout/HexagonRadial"/>
    <dgm:cxn modelId="{547EBDCC-F368-4C01-B02C-6B12F786E7D3}" type="presOf" srcId="{64AAF5E0-A9D8-4258-8681-B2796E3B1F83}" destId="{B1066FBF-948E-4B96-92C3-E7EA334388BB}" srcOrd="0" destOrd="0" presId="urn:microsoft.com/office/officeart/2011/layout/HexagonRadial"/>
    <dgm:cxn modelId="{CFF759F9-D5B6-44B3-8495-E1D20AFF99ED}" srcId="{64AAF5E0-A9D8-4258-8681-B2796E3B1F83}" destId="{2F5A5941-04EE-4C24-A5D1-32C1C46E8BAC}" srcOrd="1" destOrd="0" parTransId="{877D7C71-AC3F-46AD-AB5B-A97F8F373F02}" sibTransId="{6D0590A2-739C-48CE-B515-B95A9F9D7CF8}"/>
    <dgm:cxn modelId="{90338693-2140-4B7B-93F0-B69109CD3CED}" srcId="{64AAF5E0-A9D8-4258-8681-B2796E3B1F83}" destId="{3DD09845-9567-441C-84D3-F5B4BC3A0EA1}" srcOrd="2" destOrd="0" parTransId="{5660AB1D-C21E-4B09-962A-DF42566F9F55}" sibTransId="{BEED4E09-55B5-4038-A7C2-1AE9CCCC2DCD}"/>
    <dgm:cxn modelId="{2FE091D5-C356-4E2C-9537-72A9C3F7FC90}" type="presOf" srcId="{FA70D8EF-163E-4E93-83BB-5AC11FCC3258}" destId="{0ED50F53-67CA-4EDF-B4ED-91A2F1962307}" srcOrd="0" destOrd="0" presId="urn:microsoft.com/office/officeart/2011/layout/HexagonRadial"/>
    <dgm:cxn modelId="{4EC1E81D-5148-4443-B3F3-1D438AA6B8F4}" type="presOf" srcId="{2F5A5941-04EE-4C24-A5D1-32C1C46E8BAC}" destId="{4AF89055-8A16-4A94-9014-62BEDD09A655}" srcOrd="0" destOrd="0" presId="urn:microsoft.com/office/officeart/2011/layout/HexagonRadial"/>
    <dgm:cxn modelId="{D1FCEF52-A258-4633-8A7A-D8B44DBDDA6D}" type="presOf" srcId="{B677D573-299D-4C2E-9EB6-FF1DCEF4B939}" destId="{F9653983-CBB6-4285-82E2-4B35ABC9DB96}" srcOrd="0" destOrd="0" presId="urn:microsoft.com/office/officeart/2011/layout/HexagonRadial"/>
    <dgm:cxn modelId="{3A0D57DB-1EED-47AB-A1BC-CA62418152C9}" type="presOf" srcId="{17F45A5C-1388-4DF0-A713-46C065E9F5CA}" destId="{DCA2AF4C-92AF-4470-A0DD-B66CC82A23FB}" srcOrd="0" destOrd="0" presId="urn:microsoft.com/office/officeart/2011/layout/HexagonRadial"/>
    <dgm:cxn modelId="{09A6B1D7-F220-428B-91E8-3C4780F9A396}" srcId="{64AAF5E0-A9D8-4258-8681-B2796E3B1F83}" destId="{B677D573-299D-4C2E-9EB6-FF1DCEF4B939}" srcOrd="5" destOrd="0" parTransId="{90DBF5CF-7B2B-4ABB-AC95-E193AD17613C}" sibTransId="{4DBD187C-B0EB-4343-89E2-6247D9E7FE2F}"/>
    <dgm:cxn modelId="{B01AF25D-C9BB-4CCE-B0F6-94833B592F4B}" type="presOf" srcId="{3DD09845-9567-441C-84D3-F5B4BC3A0EA1}" destId="{721021F2-D373-4DD8-9152-5105318F96B5}" srcOrd="0" destOrd="0" presId="urn:microsoft.com/office/officeart/2011/layout/HexagonRadial"/>
    <dgm:cxn modelId="{6E9E6BBD-CEF1-467D-9A7D-9ACAA79D5341}" srcId="{64AAF5E0-A9D8-4258-8681-B2796E3B1F83}" destId="{17F45A5C-1388-4DF0-A713-46C065E9F5CA}" srcOrd="3" destOrd="0" parTransId="{AB556331-D464-4FA7-8423-B0334886AEEA}" sibTransId="{5D13AA28-CEF6-478F-AED8-8DFAA24CA3D7}"/>
    <dgm:cxn modelId="{5D927981-336B-44D7-8936-EC076B613634}" type="presOf" srcId="{0E2B23B0-D528-4C01-89D5-3571E72C11D6}" destId="{3734D874-D9F6-4B44-BB47-2AFCF9789691}" srcOrd="0" destOrd="0" presId="urn:microsoft.com/office/officeart/2011/layout/HexagonRadial"/>
    <dgm:cxn modelId="{179B487C-F9E3-4489-A97D-78E2051E36A1}" srcId="{FA70D8EF-163E-4E93-83BB-5AC11FCC3258}" destId="{64AAF5E0-A9D8-4258-8681-B2796E3B1F83}" srcOrd="0" destOrd="0" parTransId="{55CAA3B7-427D-4ECA-BDBE-CEECA13CD4C9}" sibTransId="{81A7FC98-3D51-4A06-B3A8-A5F4C155CB4B}"/>
    <dgm:cxn modelId="{4F98DECD-9682-4380-8C2A-E1B93F443806}" srcId="{64AAF5E0-A9D8-4258-8681-B2796E3B1F83}" destId="{D983420A-C8C4-401F-8844-8ED7DFDBAA74}" srcOrd="0" destOrd="0" parTransId="{48EA80E6-D2E3-4AF9-95AC-51AB42B5C63A}" sibTransId="{89BD2249-9121-4AAC-9659-CA2D9D1B9EF4}"/>
    <dgm:cxn modelId="{D02586A5-1EFF-46D7-8008-1FB055C7E7EE}" type="presParOf" srcId="{0ED50F53-67CA-4EDF-B4ED-91A2F1962307}" destId="{B1066FBF-948E-4B96-92C3-E7EA334388BB}" srcOrd="0" destOrd="0" presId="urn:microsoft.com/office/officeart/2011/layout/HexagonRadial"/>
    <dgm:cxn modelId="{38446F93-C15F-48B0-9BE2-1FDFE9535363}" type="presParOf" srcId="{0ED50F53-67CA-4EDF-B4ED-91A2F1962307}" destId="{4612519D-0044-4469-A855-83C586D590FF}" srcOrd="1" destOrd="0" presId="urn:microsoft.com/office/officeart/2011/layout/HexagonRadial"/>
    <dgm:cxn modelId="{B82B9377-2828-4EBA-94E7-98DC0D4BF6DC}" type="presParOf" srcId="{4612519D-0044-4469-A855-83C586D590FF}" destId="{0BDB771C-8CCC-467D-BD61-1601647EBD1F}" srcOrd="0" destOrd="0" presId="urn:microsoft.com/office/officeart/2011/layout/HexagonRadial"/>
    <dgm:cxn modelId="{0932F592-DD2C-48AB-AB8F-964E3ED3B62A}" type="presParOf" srcId="{0ED50F53-67CA-4EDF-B4ED-91A2F1962307}" destId="{64F95F05-A407-4516-9547-0B82F68085DA}" srcOrd="2" destOrd="0" presId="urn:microsoft.com/office/officeart/2011/layout/HexagonRadial"/>
    <dgm:cxn modelId="{CEAB424E-5A83-4F92-9BD6-E0A9F776E5AE}" type="presParOf" srcId="{0ED50F53-67CA-4EDF-B4ED-91A2F1962307}" destId="{6E320453-C496-411C-B470-AA489EBF4FF1}" srcOrd="3" destOrd="0" presId="urn:microsoft.com/office/officeart/2011/layout/HexagonRadial"/>
    <dgm:cxn modelId="{EE2AA45D-3D61-4358-B3D8-BFC87AA0D6FF}" type="presParOf" srcId="{6E320453-C496-411C-B470-AA489EBF4FF1}" destId="{C9FE90A8-9625-4898-A909-6DD709610BD8}" srcOrd="0" destOrd="0" presId="urn:microsoft.com/office/officeart/2011/layout/HexagonRadial"/>
    <dgm:cxn modelId="{9240D99A-26A6-4E5A-86B6-640CF5E14EC1}" type="presParOf" srcId="{0ED50F53-67CA-4EDF-B4ED-91A2F1962307}" destId="{4AF89055-8A16-4A94-9014-62BEDD09A655}" srcOrd="4" destOrd="0" presId="urn:microsoft.com/office/officeart/2011/layout/HexagonRadial"/>
    <dgm:cxn modelId="{5BF37246-D6A6-4DCB-AF90-0A145C3BCF9B}" type="presParOf" srcId="{0ED50F53-67CA-4EDF-B4ED-91A2F1962307}" destId="{948FD911-4520-46DF-AA35-1760EBF905B1}" srcOrd="5" destOrd="0" presId="urn:microsoft.com/office/officeart/2011/layout/HexagonRadial"/>
    <dgm:cxn modelId="{5399F70E-8A52-4595-9951-B311D2D397BC}" type="presParOf" srcId="{948FD911-4520-46DF-AA35-1760EBF905B1}" destId="{FDC91C17-5F32-4682-A9F4-2E9A28BC7E6D}" srcOrd="0" destOrd="0" presId="urn:microsoft.com/office/officeart/2011/layout/HexagonRadial"/>
    <dgm:cxn modelId="{3A99E074-5A9F-4031-961E-FBC7C61F00E2}" type="presParOf" srcId="{0ED50F53-67CA-4EDF-B4ED-91A2F1962307}" destId="{721021F2-D373-4DD8-9152-5105318F96B5}" srcOrd="6" destOrd="0" presId="urn:microsoft.com/office/officeart/2011/layout/HexagonRadial"/>
    <dgm:cxn modelId="{25C0AE5E-C588-4493-8BBE-6E01B0986B54}" type="presParOf" srcId="{0ED50F53-67CA-4EDF-B4ED-91A2F1962307}" destId="{BB912483-1B9D-4480-982A-3FBE2398411C}" srcOrd="7" destOrd="0" presId="urn:microsoft.com/office/officeart/2011/layout/HexagonRadial"/>
    <dgm:cxn modelId="{91AF319F-D416-48CE-9514-F84666AE0EC0}" type="presParOf" srcId="{BB912483-1B9D-4480-982A-3FBE2398411C}" destId="{A0491265-65C6-449B-96D5-12E61BCB7168}" srcOrd="0" destOrd="0" presId="urn:microsoft.com/office/officeart/2011/layout/HexagonRadial"/>
    <dgm:cxn modelId="{814089FA-8A4F-48CC-BF1E-47C4914C5506}" type="presParOf" srcId="{0ED50F53-67CA-4EDF-B4ED-91A2F1962307}" destId="{DCA2AF4C-92AF-4470-A0DD-B66CC82A23FB}" srcOrd="8" destOrd="0" presId="urn:microsoft.com/office/officeart/2011/layout/HexagonRadial"/>
    <dgm:cxn modelId="{84883B0D-C20D-4FF1-8A0E-0A3C79CC8769}" type="presParOf" srcId="{0ED50F53-67CA-4EDF-B4ED-91A2F1962307}" destId="{8689F877-FE2E-49CB-AC23-4DA3E059CDF7}" srcOrd="9" destOrd="0" presId="urn:microsoft.com/office/officeart/2011/layout/HexagonRadial"/>
    <dgm:cxn modelId="{64D6902C-91E7-4636-93E2-E3923F07CA4E}" type="presParOf" srcId="{8689F877-FE2E-49CB-AC23-4DA3E059CDF7}" destId="{C6150DE2-896F-42E5-A3F6-B19199F8BF61}" srcOrd="0" destOrd="0" presId="urn:microsoft.com/office/officeart/2011/layout/HexagonRadial"/>
    <dgm:cxn modelId="{AE14447C-9A94-4AAB-9809-2FCFCA4D70B8}" type="presParOf" srcId="{0ED50F53-67CA-4EDF-B4ED-91A2F1962307}" destId="{3734D874-D9F6-4B44-BB47-2AFCF9789691}" srcOrd="10" destOrd="0" presId="urn:microsoft.com/office/officeart/2011/layout/HexagonRadial"/>
    <dgm:cxn modelId="{DB066178-C1DB-474A-AFBE-F2034D93FF69}" type="presParOf" srcId="{0ED50F53-67CA-4EDF-B4ED-91A2F1962307}" destId="{1E8AFD1A-2EA1-4AC1-996D-BA35DCC1B591}" srcOrd="11" destOrd="0" presId="urn:microsoft.com/office/officeart/2011/layout/HexagonRadial"/>
    <dgm:cxn modelId="{3B386831-FF9B-4F67-83C3-43508ED06BD1}" type="presParOf" srcId="{1E8AFD1A-2EA1-4AC1-996D-BA35DCC1B591}" destId="{B01006F9-6A35-403D-8771-E2BFDB0AE63A}" srcOrd="0" destOrd="0" presId="urn:microsoft.com/office/officeart/2011/layout/HexagonRadial"/>
    <dgm:cxn modelId="{E1243F39-D6A5-4E26-8081-0A844ADDAE5A}" type="presParOf" srcId="{0ED50F53-67CA-4EDF-B4ED-91A2F1962307}" destId="{F9653983-CBB6-4285-82E2-4B35ABC9DB9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70D8EF-163E-4E93-83BB-5AC11FCC3258}" type="doc">
      <dgm:prSet loTypeId="urn:microsoft.com/office/officeart/2011/layout/HexagonRadial" loCatId="cycle" qsTypeId="urn:microsoft.com/office/officeart/2005/8/quickstyle/3d2" qsCatId="3D" csTypeId="urn:microsoft.com/office/officeart/2005/8/colors/colorful1" csCatId="colorful" phldr="1"/>
      <dgm:spPr/>
      <dgm:t>
        <a:bodyPr/>
        <a:lstStyle/>
        <a:p>
          <a:endParaRPr lang="en-US"/>
        </a:p>
      </dgm:t>
    </dgm:pt>
    <dgm:pt modelId="{64AAF5E0-A9D8-4258-8681-B2796E3B1F83}">
      <dgm:prSet phldrT="[Text]" custT="1"/>
      <dgm:spPr/>
      <dgm:t>
        <a:bodyPr/>
        <a:lstStyle/>
        <a:p>
          <a:r>
            <a:rPr lang="en-US" sz="2000" dirty="0" smtClean="0">
              <a:solidFill>
                <a:schemeClr val="tx1"/>
              </a:solidFill>
              <a:latin typeface="Arial Rounded MT Bold" panose="020F0704030504030204" pitchFamily="34" charset="0"/>
            </a:rPr>
            <a:t>Culture of Health</a:t>
          </a:r>
          <a:endParaRPr lang="en-US" sz="2000" dirty="0">
            <a:solidFill>
              <a:schemeClr val="tx1"/>
            </a:solidFill>
            <a:latin typeface="Arial Rounded MT Bold" panose="020F0704030504030204" pitchFamily="34" charset="0"/>
          </a:endParaRPr>
        </a:p>
      </dgm:t>
    </dgm:pt>
    <dgm:pt modelId="{55CAA3B7-427D-4ECA-BDBE-CEECA13CD4C9}" type="parTrans" cxnId="{179B487C-F9E3-4489-A97D-78E2051E36A1}">
      <dgm:prSet/>
      <dgm:spPr/>
      <dgm:t>
        <a:bodyPr/>
        <a:lstStyle/>
        <a:p>
          <a:endParaRPr lang="en-US"/>
        </a:p>
      </dgm:t>
    </dgm:pt>
    <dgm:pt modelId="{81A7FC98-3D51-4A06-B3A8-A5F4C155CB4B}" type="sibTrans" cxnId="{179B487C-F9E3-4489-A97D-78E2051E36A1}">
      <dgm:prSet/>
      <dgm:spPr/>
      <dgm:t>
        <a:bodyPr/>
        <a:lstStyle/>
        <a:p>
          <a:endParaRPr lang="en-US"/>
        </a:p>
      </dgm:t>
    </dgm:pt>
    <dgm:pt modelId="{D983420A-C8C4-401F-8844-8ED7DFDBAA74}">
      <dgm:prSet phldrT="[Text]" custT="1"/>
      <dgm:spPr/>
      <dgm:t>
        <a:bodyPr/>
        <a:lstStyle/>
        <a:p>
          <a:r>
            <a:rPr lang="en-US" sz="1400" dirty="0" smtClean="0">
              <a:solidFill>
                <a:schemeClr val="tx1"/>
              </a:solidFill>
              <a:latin typeface="Arial Rounded MT Bold" panose="020F0704030504030204" pitchFamily="34" charset="0"/>
            </a:rPr>
            <a:t>Health flourishes for all</a:t>
          </a:r>
          <a:endParaRPr lang="en-US" sz="1400" dirty="0">
            <a:solidFill>
              <a:schemeClr val="tx1"/>
            </a:solidFill>
            <a:latin typeface="Arial Rounded MT Bold" panose="020F0704030504030204" pitchFamily="34" charset="0"/>
          </a:endParaRPr>
        </a:p>
      </dgm:t>
    </dgm:pt>
    <dgm:pt modelId="{48EA80E6-D2E3-4AF9-95AC-51AB42B5C63A}" type="parTrans" cxnId="{4F98DECD-9682-4380-8C2A-E1B93F443806}">
      <dgm:prSet/>
      <dgm:spPr/>
      <dgm:t>
        <a:bodyPr/>
        <a:lstStyle/>
        <a:p>
          <a:endParaRPr lang="en-US"/>
        </a:p>
      </dgm:t>
    </dgm:pt>
    <dgm:pt modelId="{89BD2249-9121-4AAC-9659-CA2D9D1B9EF4}" type="sibTrans" cxnId="{4F98DECD-9682-4380-8C2A-E1B93F443806}">
      <dgm:prSet/>
      <dgm:spPr/>
      <dgm:t>
        <a:bodyPr/>
        <a:lstStyle/>
        <a:p>
          <a:endParaRPr lang="en-US"/>
        </a:p>
      </dgm:t>
    </dgm:pt>
    <dgm:pt modelId="{2F5A5941-04EE-4C24-A5D1-32C1C46E8BAC}">
      <dgm:prSet phldrT="[Text]" custT="1"/>
      <dgm:spPr/>
      <dgm:t>
        <a:bodyPr/>
        <a:lstStyle/>
        <a:p>
          <a:r>
            <a:rPr lang="en-US" sz="1400" dirty="0" smtClean="0">
              <a:solidFill>
                <a:schemeClr val="tx1"/>
              </a:solidFill>
              <a:latin typeface="Arial Rounded MT Bold" panose="020F0704030504030204" pitchFamily="34" charset="0"/>
            </a:rPr>
            <a:t>Health is a social value</a:t>
          </a:r>
          <a:endParaRPr lang="en-US" sz="1400" dirty="0">
            <a:solidFill>
              <a:schemeClr val="tx1"/>
            </a:solidFill>
            <a:latin typeface="Arial Rounded MT Bold" panose="020F0704030504030204" pitchFamily="34" charset="0"/>
          </a:endParaRPr>
        </a:p>
      </dgm:t>
    </dgm:pt>
    <dgm:pt modelId="{877D7C71-AC3F-46AD-AB5B-A97F8F373F02}" type="parTrans" cxnId="{CFF759F9-D5B6-44B3-8495-E1D20AFF99ED}">
      <dgm:prSet/>
      <dgm:spPr/>
      <dgm:t>
        <a:bodyPr/>
        <a:lstStyle/>
        <a:p>
          <a:endParaRPr lang="en-US"/>
        </a:p>
      </dgm:t>
    </dgm:pt>
    <dgm:pt modelId="{6D0590A2-739C-48CE-B515-B95A9F9D7CF8}" type="sibTrans" cxnId="{CFF759F9-D5B6-44B3-8495-E1D20AFF99ED}">
      <dgm:prSet/>
      <dgm:spPr/>
      <dgm:t>
        <a:bodyPr/>
        <a:lstStyle/>
        <a:p>
          <a:endParaRPr lang="en-US"/>
        </a:p>
      </dgm:t>
    </dgm:pt>
    <dgm:pt modelId="{3DD09845-9567-441C-84D3-F5B4BC3A0EA1}">
      <dgm:prSet phldrT="[Text]" custT="1"/>
      <dgm:spPr/>
      <dgm:t>
        <a:bodyPr/>
        <a:lstStyle/>
        <a:p>
          <a:r>
            <a:rPr lang="en-US" sz="1400" dirty="0" smtClean="0">
              <a:solidFill>
                <a:schemeClr val="tx1"/>
              </a:solidFill>
              <a:latin typeface="Arial Rounded MT Bold" panose="020F0704030504030204" pitchFamily="34" charset="0"/>
            </a:rPr>
            <a:t>Healthy environ-</a:t>
          </a:r>
          <a:r>
            <a:rPr lang="en-US" sz="1400" dirty="0" err="1" smtClean="0">
              <a:solidFill>
                <a:schemeClr val="tx1"/>
              </a:solidFill>
              <a:latin typeface="Arial Rounded MT Bold" panose="020F0704030504030204" pitchFamily="34" charset="0"/>
            </a:rPr>
            <a:t>ments</a:t>
          </a:r>
          <a:endParaRPr lang="en-US" sz="1400" dirty="0">
            <a:solidFill>
              <a:schemeClr val="tx1"/>
            </a:solidFill>
            <a:latin typeface="Arial Rounded MT Bold" panose="020F0704030504030204" pitchFamily="34" charset="0"/>
          </a:endParaRPr>
        </a:p>
      </dgm:t>
    </dgm:pt>
    <dgm:pt modelId="{5660AB1D-C21E-4B09-962A-DF42566F9F55}" type="parTrans" cxnId="{90338693-2140-4B7B-93F0-B69109CD3CED}">
      <dgm:prSet/>
      <dgm:spPr/>
      <dgm:t>
        <a:bodyPr/>
        <a:lstStyle/>
        <a:p>
          <a:endParaRPr lang="en-US"/>
        </a:p>
      </dgm:t>
    </dgm:pt>
    <dgm:pt modelId="{BEED4E09-55B5-4038-A7C2-1AE9CCCC2DCD}" type="sibTrans" cxnId="{90338693-2140-4B7B-93F0-B69109CD3CED}">
      <dgm:prSet/>
      <dgm:spPr/>
      <dgm:t>
        <a:bodyPr/>
        <a:lstStyle/>
        <a:p>
          <a:endParaRPr lang="en-US"/>
        </a:p>
      </dgm:t>
    </dgm:pt>
    <dgm:pt modelId="{17F45A5C-1388-4DF0-A713-46C065E9F5CA}">
      <dgm:prSet phldrT="[Text]" custT="1"/>
      <dgm:spPr/>
      <dgm:t>
        <a:bodyPr/>
        <a:lstStyle/>
        <a:p>
          <a:r>
            <a:rPr lang="en-US" sz="1400" dirty="0" smtClean="0">
              <a:solidFill>
                <a:schemeClr val="tx1"/>
              </a:solidFill>
              <a:latin typeface="Arial Rounded MT Bold" panose="020F0704030504030204" pitchFamily="34" charset="0"/>
            </a:rPr>
            <a:t>Health care doesn’t burden the economy</a:t>
          </a:r>
          <a:endParaRPr lang="en-US" sz="1400" dirty="0">
            <a:solidFill>
              <a:schemeClr val="tx1"/>
            </a:solidFill>
            <a:latin typeface="Arial Rounded MT Bold" panose="020F0704030504030204" pitchFamily="34" charset="0"/>
          </a:endParaRPr>
        </a:p>
      </dgm:t>
    </dgm:pt>
    <dgm:pt modelId="{AB556331-D464-4FA7-8423-B0334886AEEA}" type="parTrans" cxnId="{6E9E6BBD-CEF1-467D-9A7D-9ACAA79D5341}">
      <dgm:prSet/>
      <dgm:spPr/>
      <dgm:t>
        <a:bodyPr/>
        <a:lstStyle/>
        <a:p>
          <a:endParaRPr lang="en-US"/>
        </a:p>
      </dgm:t>
    </dgm:pt>
    <dgm:pt modelId="{5D13AA28-CEF6-478F-AED8-8DFAA24CA3D7}" type="sibTrans" cxnId="{6E9E6BBD-CEF1-467D-9A7D-9ACAA79D5341}">
      <dgm:prSet/>
      <dgm:spPr/>
      <dgm:t>
        <a:bodyPr/>
        <a:lstStyle/>
        <a:p>
          <a:endParaRPr lang="en-US"/>
        </a:p>
      </dgm:t>
    </dgm:pt>
    <dgm:pt modelId="{0E2B23B0-D528-4C01-89D5-3571E72C11D6}">
      <dgm:prSet phldrT="[Text]" custT="1"/>
      <dgm:spPr/>
      <dgm:t>
        <a:bodyPr/>
        <a:lstStyle/>
        <a:p>
          <a:r>
            <a:rPr lang="en-US" sz="1400" dirty="0" smtClean="0">
              <a:solidFill>
                <a:schemeClr val="tx1"/>
              </a:solidFill>
              <a:latin typeface="Arial Rounded MT Bold" panose="020F0704030504030204" pitchFamily="34" charset="0"/>
            </a:rPr>
            <a:t>We make proactive healthy choices</a:t>
          </a:r>
          <a:endParaRPr lang="en-US" sz="1400" dirty="0">
            <a:solidFill>
              <a:schemeClr val="tx1"/>
            </a:solidFill>
            <a:latin typeface="Arial Rounded MT Bold" panose="020F0704030504030204" pitchFamily="34" charset="0"/>
          </a:endParaRPr>
        </a:p>
      </dgm:t>
    </dgm:pt>
    <dgm:pt modelId="{A735A352-60F9-4ED5-BA04-3EF6A0B914C8}" type="parTrans" cxnId="{C8CC93DB-1AC5-4559-B8EA-B2331E5AE44C}">
      <dgm:prSet/>
      <dgm:spPr/>
      <dgm:t>
        <a:bodyPr/>
        <a:lstStyle/>
        <a:p>
          <a:endParaRPr lang="en-US"/>
        </a:p>
      </dgm:t>
    </dgm:pt>
    <dgm:pt modelId="{8CBF4924-D11D-4369-A898-7FA46EF6245B}" type="sibTrans" cxnId="{C8CC93DB-1AC5-4559-B8EA-B2331E5AE44C}">
      <dgm:prSet/>
      <dgm:spPr/>
      <dgm:t>
        <a:bodyPr/>
        <a:lstStyle/>
        <a:p>
          <a:endParaRPr lang="en-US"/>
        </a:p>
      </dgm:t>
    </dgm:pt>
    <dgm:pt modelId="{B677D573-299D-4C2E-9EB6-FF1DCEF4B939}">
      <dgm:prSet phldrT="[Text]" custT="1"/>
      <dgm:spPr/>
      <dgm:t>
        <a:bodyPr/>
        <a:lstStyle/>
        <a:p>
          <a:r>
            <a:rPr lang="en-US" sz="1400" dirty="0" smtClean="0">
              <a:solidFill>
                <a:schemeClr val="tx1"/>
              </a:solidFill>
              <a:latin typeface="Arial Rounded MT Bold" panose="020F0704030504030204" pitchFamily="34" charset="0"/>
            </a:rPr>
            <a:t>Health care is available to all</a:t>
          </a:r>
          <a:endParaRPr lang="en-US" sz="1400" dirty="0">
            <a:solidFill>
              <a:schemeClr val="tx1"/>
            </a:solidFill>
            <a:latin typeface="Arial Rounded MT Bold" panose="020F0704030504030204" pitchFamily="34" charset="0"/>
          </a:endParaRPr>
        </a:p>
      </dgm:t>
    </dgm:pt>
    <dgm:pt modelId="{90DBF5CF-7B2B-4ABB-AC95-E193AD17613C}" type="parTrans" cxnId="{09A6B1D7-F220-428B-91E8-3C4780F9A396}">
      <dgm:prSet/>
      <dgm:spPr/>
      <dgm:t>
        <a:bodyPr/>
        <a:lstStyle/>
        <a:p>
          <a:endParaRPr lang="en-US"/>
        </a:p>
      </dgm:t>
    </dgm:pt>
    <dgm:pt modelId="{4DBD187C-B0EB-4343-89E2-6247D9E7FE2F}" type="sibTrans" cxnId="{09A6B1D7-F220-428B-91E8-3C4780F9A396}">
      <dgm:prSet/>
      <dgm:spPr/>
      <dgm:t>
        <a:bodyPr/>
        <a:lstStyle/>
        <a:p>
          <a:endParaRPr lang="en-US"/>
        </a:p>
      </dgm:t>
    </dgm:pt>
    <dgm:pt modelId="{0ED50F53-67CA-4EDF-B4ED-91A2F1962307}" type="pres">
      <dgm:prSet presAssocID="{FA70D8EF-163E-4E93-83BB-5AC11FCC3258}" presName="Name0" presStyleCnt="0">
        <dgm:presLayoutVars>
          <dgm:chMax val="1"/>
          <dgm:chPref val="1"/>
          <dgm:dir/>
          <dgm:animOne val="branch"/>
          <dgm:animLvl val="lvl"/>
        </dgm:presLayoutVars>
      </dgm:prSet>
      <dgm:spPr/>
      <dgm:t>
        <a:bodyPr/>
        <a:lstStyle/>
        <a:p>
          <a:endParaRPr lang="en-US"/>
        </a:p>
      </dgm:t>
    </dgm:pt>
    <dgm:pt modelId="{B1066FBF-948E-4B96-92C3-E7EA334388BB}" type="pres">
      <dgm:prSet presAssocID="{64AAF5E0-A9D8-4258-8681-B2796E3B1F83}" presName="Parent" presStyleLbl="node0" presStyleIdx="0" presStyleCnt="1">
        <dgm:presLayoutVars>
          <dgm:chMax val="6"/>
          <dgm:chPref val="6"/>
        </dgm:presLayoutVars>
      </dgm:prSet>
      <dgm:spPr/>
      <dgm:t>
        <a:bodyPr/>
        <a:lstStyle/>
        <a:p>
          <a:endParaRPr lang="en-US"/>
        </a:p>
      </dgm:t>
    </dgm:pt>
    <dgm:pt modelId="{4612519D-0044-4469-A855-83C586D590FF}" type="pres">
      <dgm:prSet presAssocID="{D983420A-C8C4-401F-8844-8ED7DFDBAA74}" presName="Accent1" presStyleCnt="0"/>
      <dgm:spPr/>
    </dgm:pt>
    <dgm:pt modelId="{0BDB771C-8CCC-467D-BD61-1601647EBD1F}" type="pres">
      <dgm:prSet presAssocID="{D983420A-C8C4-401F-8844-8ED7DFDBAA74}" presName="Accent" presStyleLbl="bgShp" presStyleIdx="0" presStyleCnt="6"/>
      <dgm:spPr/>
    </dgm:pt>
    <dgm:pt modelId="{64F95F05-A407-4516-9547-0B82F68085DA}" type="pres">
      <dgm:prSet presAssocID="{D983420A-C8C4-401F-8844-8ED7DFDBAA74}" presName="Child1" presStyleLbl="node1" presStyleIdx="0" presStyleCnt="6">
        <dgm:presLayoutVars>
          <dgm:chMax val="0"/>
          <dgm:chPref val="0"/>
          <dgm:bulletEnabled val="1"/>
        </dgm:presLayoutVars>
      </dgm:prSet>
      <dgm:spPr/>
      <dgm:t>
        <a:bodyPr/>
        <a:lstStyle/>
        <a:p>
          <a:endParaRPr lang="en-US"/>
        </a:p>
      </dgm:t>
    </dgm:pt>
    <dgm:pt modelId="{6E320453-C496-411C-B470-AA489EBF4FF1}" type="pres">
      <dgm:prSet presAssocID="{2F5A5941-04EE-4C24-A5D1-32C1C46E8BAC}" presName="Accent2" presStyleCnt="0"/>
      <dgm:spPr/>
    </dgm:pt>
    <dgm:pt modelId="{C9FE90A8-9625-4898-A909-6DD709610BD8}" type="pres">
      <dgm:prSet presAssocID="{2F5A5941-04EE-4C24-A5D1-32C1C46E8BAC}" presName="Accent" presStyleLbl="bgShp" presStyleIdx="1" presStyleCnt="6"/>
      <dgm:spPr/>
    </dgm:pt>
    <dgm:pt modelId="{4AF89055-8A16-4A94-9014-62BEDD09A655}" type="pres">
      <dgm:prSet presAssocID="{2F5A5941-04EE-4C24-A5D1-32C1C46E8BAC}" presName="Child2" presStyleLbl="node1" presStyleIdx="1" presStyleCnt="6">
        <dgm:presLayoutVars>
          <dgm:chMax val="0"/>
          <dgm:chPref val="0"/>
          <dgm:bulletEnabled val="1"/>
        </dgm:presLayoutVars>
      </dgm:prSet>
      <dgm:spPr/>
      <dgm:t>
        <a:bodyPr/>
        <a:lstStyle/>
        <a:p>
          <a:endParaRPr lang="en-US"/>
        </a:p>
      </dgm:t>
    </dgm:pt>
    <dgm:pt modelId="{948FD911-4520-46DF-AA35-1760EBF905B1}" type="pres">
      <dgm:prSet presAssocID="{3DD09845-9567-441C-84D3-F5B4BC3A0EA1}" presName="Accent3" presStyleCnt="0"/>
      <dgm:spPr/>
    </dgm:pt>
    <dgm:pt modelId="{FDC91C17-5F32-4682-A9F4-2E9A28BC7E6D}" type="pres">
      <dgm:prSet presAssocID="{3DD09845-9567-441C-84D3-F5B4BC3A0EA1}" presName="Accent" presStyleLbl="bgShp" presStyleIdx="2" presStyleCnt="6"/>
      <dgm:spPr/>
    </dgm:pt>
    <dgm:pt modelId="{721021F2-D373-4DD8-9152-5105318F96B5}" type="pres">
      <dgm:prSet presAssocID="{3DD09845-9567-441C-84D3-F5B4BC3A0EA1}" presName="Child3" presStyleLbl="node1" presStyleIdx="2" presStyleCnt="6">
        <dgm:presLayoutVars>
          <dgm:chMax val="0"/>
          <dgm:chPref val="0"/>
          <dgm:bulletEnabled val="1"/>
        </dgm:presLayoutVars>
      </dgm:prSet>
      <dgm:spPr/>
      <dgm:t>
        <a:bodyPr/>
        <a:lstStyle/>
        <a:p>
          <a:endParaRPr lang="en-US"/>
        </a:p>
      </dgm:t>
    </dgm:pt>
    <dgm:pt modelId="{BB912483-1B9D-4480-982A-3FBE2398411C}" type="pres">
      <dgm:prSet presAssocID="{17F45A5C-1388-4DF0-A713-46C065E9F5CA}" presName="Accent4" presStyleCnt="0"/>
      <dgm:spPr/>
    </dgm:pt>
    <dgm:pt modelId="{A0491265-65C6-449B-96D5-12E61BCB7168}" type="pres">
      <dgm:prSet presAssocID="{17F45A5C-1388-4DF0-A713-46C065E9F5CA}" presName="Accent" presStyleLbl="bgShp" presStyleIdx="3" presStyleCnt="6"/>
      <dgm:spPr/>
    </dgm:pt>
    <dgm:pt modelId="{DCA2AF4C-92AF-4470-A0DD-B66CC82A23FB}" type="pres">
      <dgm:prSet presAssocID="{17F45A5C-1388-4DF0-A713-46C065E9F5CA}" presName="Child4" presStyleLbl="node1" presStyleIdx="3" presStyleCnt="6">
        <dgm:presLayoutVars>
          <dgm:chMax val="0"/>
          <dgm:chPref val="0"/>
          <dgm:bulletEnabled val="1"/>
        </dgm:presLayoutVars>
      </dgm:prSet>
      <dgm:spPr/>
      <dgm:t>
        <a:bodyPr/>
        <a:lstStyle/>
        <a:p>
          <a:endParaRPr lang="en-US"/>
        </a:p>
      </dgm:t>
    </dgm:pt>
    <dgm:pt modelId="{8689F877-FE2E-49CB-AC23-4DA3E059CDF7}" type="pres">
      <dgm:prSet presAssocID="{0E2B23B0-D528-4C01-89D5-3571E72C11D6}" presName="Accent5" presStyleCnt="0"/>
      <dgm:spPr/>
    </dgm:pt>
    <dgm:pt modelId="{C6150DE2-896F-42E5-A3F6-B19199F8BF61}" type="pres">
      <dgm:prSet presAssocID="{0E2B23B0-D528-4C01-89D5-3571E72C11D6}" presName="Accent" presStyleLbl="bgShp" presStyleIdx="4" presStyleCnt="6"/>
      <dgm:spPr/>
    </dgm:pt>
    <dgm:pt modelId="{3734D874-D9F6-4B44-BB47-2AFCF9789691}" type="pres">
      <dgm:prSet presAssocID="{0E2B23B0-D528-4C01-89D5-3571E72C11D6}" presName="Child5" presStyleLbl="node1" presStyleIdx="4" presStyleCnt="6">
        <dgm:presLayoutVars>
          <dgm:chMax val="0"/>
          <dgm:chPref val="0"/>
          <dgm:bulletEnabled val="1"/>
        </dgm:presLayoutVars>
      </dgm:prSet>
      <dgm:spPr/>
      <dgm:t>
        <a:bodyPr/>
        <a:lstStyle/>
        <a:p>
          <a:endParaRPr lang="en-US"/>
        </a:p>
      </dgm:t>
    </dgm:pt>
    <dgm:pt modelId="{1E8AFD1A-2EA1-4AC1-996D-BA35DCC1B591}" type="pres">
      <dgm:prSet presAssocID="{B677D573-299D-4C2E-9EB6-FF1DCEF4B939}" presName="Accent6" presStyleCnt="0"/>
      <dgm:spPr/>
    </dgm:pt>
    <dgm:pt modelId="{B01006F9-6A35-403D-8771-E2BFDB0AE63A}" type="pres">
      <dgm:prSet presAssocID="{B677D573-299D-4C2E-9EB6-FF1DCEF4B939}" presName="Accent" presStyleLbl="bgShp" presStyleIdx="5" presStyleCnt="6"/>
      <dgm:spPr/>
    </dgm:pt>
    <dgm:pt modelId="{F9653983-CBB6-4285-82E2-4B35ABC9DB96}" type="pres">
      <dgm:prSet presAssocID="{B677D573-299D-4C2E-9EB6-FF1DCEF4B939}" presName="Child6" presStyleLbl="node1" presStyleIdx="5" presStyleCnt="6">
        <dgm:presLayoutVars>
          <dgm:chMax val="0"/>
          <dgm:chPref val="0"/>
          <dgm:bulletEnabled val="1"/>
        </dgm:presLayoutVars>
      </dgm:prSet>
      <dgm:spPr/>
      <dgm:t>
        <a:bodyPr/>
        <a:lstStyle/>
        <a:p>
          <a:endParaRPr lang="en-US"/>
        </a:p>
      </dgm:t>
    </dgm:pt>
  </dgm:ptLst>
  <dgm:cxnLst>
    <dgm:cxn modelId="{C8CC93DB-1AC5-4559-B8EA-B2331E5AE44C}" srcId="{64AAF5E0-A9D8-4258-8681-B2796E3B1F83}" destId="{0E2B23B0-D528-4C01-89D5-3571E72C11D6}" srcOrd="4" destOrd="0" parTransId="{A735A352-60F9-4ED5-BA04-3EF6A0B914C8}" sibTransId="{8CBF4924-D11D-4369-A898-7FA46EF6245B}"/>
    <dgm:cxn modelId="{D22B9705-86AE-47FC-BC0A-67EF4FAC568F}" type="presOf" srcId="{D983420A-C8C4-401F-8844-8ED7DFDBAA74}" destId="{64F95F05-A407-4516-9547-0B82F68085DA}" srcOrd="0" destOrd="0" presId="urn:microsoft.com/office/officeart/2011/layout/HexagonRadial"/>
    <dgm:cxn modelId="{547EBDCC-F368-4C01-B02C-6B12F786E7D3}" type="presOf" srcId="{64AAF5E0-A9D8-4258-8681-B2796E3B1F83}" destId="{B1066FBF-948E-4B96-92C3-E7EA334388BB}" srcOrd="0" destOrd="0" presId="urn:microsoft.com/office/officeart/2011/layout/HexagonRadial"/>
    <dgm:cxn modelId="{CFF759F9-D5B6-44B3-8495-E1D20AFF99ED}" srcId="{64AAF5E0-A9D8-4258-8681-B2796E3B1F83}" destId="{2F5A5941-04EE-4C24-A5D1-32C1C46E8BAC}" srcOrd="1" destOrd="0" parTransId="{877D7C71-AC3F-46AD-AB5B-A97F8F373F02}" sibTransId="{6D0590A2-739C-48CE-B515-B95A9F9D7CF8}"/>
    <dgm:cxn modelId="{90338693-2140-4B7B-93F0-B69109CD3CED}" srcId="{64AAF5E0-A9D8-4258-8681-B2796E3B1F83}" destId="{3DD09845-9567-441C-84D3-F5B4BC3A0EA1}" srcOrd="2" destOrd="0" parTransId="{5660AB1D-C21E-4B09-962A-DF42566F9F55}" sibTransId="{BEED4E09-55B5-4038-A7C2-1AE9CCCC2DCD}"/>
    <dgm:cxn modelId="{2FE091D5-C356-4E2C-9537-72A9C3F7FC90}" type="presOf" srcId="{FA70D8EF-163E-4E93-83BB-5AC11FCC3258}" destId="{0ED50F53-67CA-4EDF-B4ED-91A2F1962307}" srcOrd="0" destOrd="0" presId="urn:microsoft.com/office/officeart/2011/layout/HexagonRadial"/>
    <dgm:cxn modelId="{4EC1E81D-5148-4443-B3F3-1D438AA6B8F4}" type="presOf" srcId="{2F5A5941-04EE-4C24-A5D1-32C1C46E8BAC}" destId="{4AF89055-8A16-4A94-9014-62BEDD09A655}" srcOrd="0" destOrd="0" presId="urn:microsoft.com/office/officeart/2011/layout/HexagonRadial"/>
    <dgm:cxn modelId="{D1FCEF52-A258-4633-8A7A-D8B44DBDDA6D}" type="presOf" srcId="{B677D573-299D-4C2E-9EB6-FF1DCEF4B939}" destId="{F9653983-CBB6-4285-82E2-4B35ABC9DB96}" srcOrd="0" destOrd="0" presId="urn:microsoft.com/office/officeart/2011/layout/HexagonRadial"/>
    <dgm:cxn modelId="{3A0D57DB-1EED-47AB-A1BC-CA62418152C9}" type="presOf" srcId="{17F45A5C-1388-4DF0-A713-46C065E9F5CA}" destId="{DCA2AF4C-92AF-4470-A0DD-B66CC82A23FB}" srcOrd="0" destOrd="0" presId="urn:microsoft.com/office/officeart/2011/layout/HexagonRadial"/>
    <dgm:cxn modelId="{09A6B1D7-F220-428B-91E8-3C4780F9A396}" srcId="{64AAF5E0-A9D8-4258-8681-B2796E3B1F83}" destId="{B677D573-299D-4C2E-9EB6-FF1DCEF4B939}" srcOrd="5" destOrd="0" parTransId="{90DBF5CF-7B2B-4ABB-AC95-E193AD17613C}" sibTransId="{4DBD187C-B0EB-4343-89E2-6247D9E7FE2F}"/>
    <dgm:cxn modelId="{B01AF25D-C9BB-4CCE-B0F6-94833B592F4B}" type="presOf" srcId="{3DD09845-9567-441C-84D3-F5B4BC3A0EA1}" destId="{721021F2-D373-4DD8-9152-5105318F96B5}" srcOrd="0" destOrd="0" presId="urn:microsoft.com/office/officeart/2011/layout/HexagonRadial"/>
    <dgm:cxn modelId="{6E9E6BBD-CEF1-467D-9A7D-9ACAA79D5341}" srcId="{64AAF5E0-A9D8-4258-8681-B2796E3B1F83}" destId="{17F45A5C-1388-4DF0-A713-46C065E9F5CA}" srcOrd="3" destOrd="0" parTransId="{AB556331-D464-4FA7-8423-B0334886AEEA}" sibTransId="{5D13AA28-CEF6-478F-AED8-8DFAA24CA3D7}"/>
    <dgm:cxn modelId="{5D927981-336B-44D7-8936-EC076B613634}" type="presOf" srcId="{0E2B23B0-D528-4C01-89D5-3571E72C11D6}" destId="{3734D874-D9F6-4B44-BB47-2AFCF9789691}" srcOrd="0" destOrd="0" presId="urn:microsoft.com/office/officeart/2011/layout/HexagonRadial"/>
    <dgm:cxn modelId="{179B487C-F9E3-4489-A97D-78E2051E36A1}" srcId="{FA70D8EF-163E-4E93-83BB-5AC11FCC3258}" destId="{64AAF5E0-A9D8-4258-8681-B2796E3B1F83}" srcOrd="0" destOrd="0" parTransId="{55CAA3B7-427D-4ECA-BDBE-CEECA13CD4C9}" sibTransId="{81A7FC98-3D51-4A06-B3A8-A5F4C155CB4B}"/>
    <dgm:cxn modelId="{4F98DECD-9682-4380-8C2A-E1B93F443806}" srcId="{64AAF5E0-A9D8-4258-8681-B2796E3B1F83}" destId="{D983420A-C8C4-401F-8844-8ED7DFDBAA74}" srcOrd="0" destOrd="0" parTransId="{48EA80E6-D2E3-4AF9-95AC-51AB42B5C63A}" sibTransId="{89BD2249-9121-4AAC-9659-CA2D9D1B9EF4}"/>
    <dgm:cxn modelId="{D02586A5-1EFF-46D7-8008-1FB055C7E7EE}" type="presParOf" srcId="{0ED50F53-67CA-4EDF-B4ED-91A2F1962307}" destId="{B1066FBF-948E-4B96-92C3-E7EA334388BB}" srcOrd="0" destOrd="0" presId="urn:microsoft.com/office/officeart/2011/layout/HexagonRadial"/>
    <dgm:cxn modelId="{38446F93-C15F-48B0-9BE2-1FDFE9535363}" type="presParOf" srcId="{0ED50F53-67CA-4EDF-B4ED-91A2F1962307}" destId="{4612519D-0044-4469-A855-83C586D590FF}" srcOrd="1" destOrd="0" presId="urn:microsoft.com/office/officeart/2011/layout/HexagonRadial"/>
    <dgm:cxn modelId="{B82B9377-2828-4EBA-94E7-98DC0D4BF6DC}" type="presParOf" srcId="{4612519D-0044-4469-A855-83C586D590FF}" destId="{0BDB771C-8CCC-467D-BD61-1601647EBD1F}" srcOrd="0" destOrd="0" presId="urn:microsoft.com/office/officeart/2011/layout/HexagonRadial"/>
    <dgm:cxn modelId="{0932F592-DD2C-48AB-AB8F-964E3ED3B62A}" type="presParOf" srcId="{0ED50F53-67CA-4EDF-B4ED-91A2F1962307}" destId="{64F95F05-A407-4516-9547-0B82F68085DA}" srcOrd="2" destOrd="0" presId="urn:microsoft.com/office/officeart/2011/layout/HexagonRadial"/>
    <dgm:cxn modelId="{CEAB424E-5A83-4F92-9BD6-E0A9F776E5AE}" type="presParOf" srcId="{0ED50F53-67CA-4EDF-B4ED-91A2F1962307}" destId="{6E320453-C496-411C-B470-AA489EBF4FF1}" srcOrd="3" destOrd="0" presId="urn:microsoft.com/office/officeart/2011/layout/HexagonRadial"/>
    <dgm:cxn modelId="{EE2AA45D-3D61-4358-B3D8-BFC87AA0D6FF}" type="presParOf" srcId="{6E320453-C496-411C-B470-AA489EBF4FF1}" destId="{C9FE90A8-9625-4898-A909-6DD709610BD8}" srcOrd="0" destOrd="0" presId="urn:microsoft.com/office/officeart/2011/layout/HexagonRadial"/>
    <dgm:cxn modelId="{9240D99A-26A6-4E5A-86B6-640CF5E14EC1}" type="presParOf" srcId="{0ED50F53-67CA-4EDF-B4ED-91A2F1962307}" destId="{4AF89055-8A16-4A94-9014-62BEDD09A655}" srcOrd="4" destOrd="0" presId="urn:microsoft.com/office/officeart/2011/layout/HexagonRadial"/>
    <dgm:cxn modelId="{5BF37246-D6A6-4DCB-AF90-0A145C3BCF9B}" type="presParOf" srcId="{0ED50F53-67CA-4EDF-B4ED-91A2F1962307}" destId="{948FD911-4520-46DF-AA35-1760EBF905B1}" srcOrd="5" destOrd="0" presId="urn:microsoft.com/office/officeart/2011/layout/HexagonRadial"/>
    <dgm:cxn modelId="{5399F70E-8A52-4595-9951-B311D2D397BC}" type="presParOf" srcId="{948FD911-4520-46DF-AA35-1760EBF905B1}" destId="{FDC91C17-5F32-4682-A9F4-2E9A28BC7E6D}" srcOrd="0" destOrd="0" presId="urn:microsoft.com/office/officeart/2011/layout/HexagonRadial"/>
    <dgm:cxn modelId="{3A99E074-5A9F-4031-961E-FBC7C61F00E2}" type="presParOf" srcId="{0ED50F53-67CA-4EDF-B4ED-91A2F1962307}" destId="{721021F2-D373-4DD8-9152-5105318F96B5}" srcOrd="6" destOrd="0" presId="urn:microsoft.com/office/officeart/2011/layout/HexagonRadial"/>
    <dgm:cxn modelId="{25C0AE5E-C588-4493-8BBE-6E01B0986B54}" type="presParOf" srcId="{0ED50F53-67CA-4EDF-B4ED-91A2F1962307}" destId="{BB912483-1B9D-4480-982A-3FBE2398411C}" srcOrd="7" destOrd="0" presId="urn:microsoft.com/office/officeart/2011/layout/HexagonRadial"/>
    <dgm:cxn modelId="{91AF319F-D416-48CE-9514-F84666AE0EC0}" type="presParOf" srcId="{BB912483-1B9D-4480-982A-3FBE2398411C}" destId="{A0491265-65C6-449B-96D5-12E61BCB7168}" srcOrd="0" destOrd="0" presId="urn:microsoft.com/office/officeart/2011/layout/HexagonRadial"/>
    <dgm:cxn modelId="{814089FA-8A4F-48CC-BF1E-47C4914C5506}" type="presParOf" srcId="{0ED50F53-67CA-4EDF-B4ED-91A2F1962307}" destId="{DCA2AF4C-92AF-4470-A0DD-B66CC82A23FB}" srcOrd="8" destOrd="0" presId="urn:microsoft.com/office/officeart/2011/layout/HexagonRadial"/>
    <dgm:cxn modelId="{84883B0D-C20D-4FF1-8A0E-0A3C79CC8769}" type="presParOf" srcId="{0ED50F53-67CA-4EDF-B4ED-91A2F1962307}" destId="{8689F877-FE2E-49CB-AC23-4DA3E059CDF7}" srcOrd="9" destOrd="0" presId="urn:microsoft.com/office/officeart/2011/layout/HexagonRadial"/>
    <dgm:cxn modelId="{64D6902C-91E7-4636-93E2-E3923F07CA4E}" type="presParOf" srcId="{8689F877-FE2E-49CB-AC23-4DA3E059CDF7}" destId="{C6150DE2-896F-42E5-A3F6-B19199F8BF61}" srcOrd="0" destOrd="0" presId="urn:microsoft.com/office/officeart/2011/layout/HexagonRadial"/>
    <dgm:cxn modelId="{AE14447C-9A94-4AAB-9809-2FCFCA4D70B8}" type="presParOf" srcId="{0ED50F53-67CA-4EDF-B4ED-91A2F1962307}" destId="{3734D874-D9F6-4B44-BB47-2AFCF9789691}" srcOrd="10" destOrd="0" presId="urn:microsoft.com/office/officeart/2011/layout/HexagonRadial"/>
    <dgm:cxn modelId="{DB066178-C1DB-474A-AFBE-F2034D93FF69}" type="presParOf" srcId="{0ED50F53-67CA-4EDF-B4ED-91A2F1962307}" destId="{1E8AFD1A-2EA1-4AC1-996D-BA35DCC1B591}" srcOrd="11" destOrd="0" presId="urn:microsoft.com/office/officeart/2011/layout/HexagonRadial"/>
    <dgm:cxn modelId="{3B386831-FF9B-4F67-83C3-43508ED06BD1}" type="presParOf" srcId="{1E8AFD1A-2EA1-4AC1-996D-BA35DCC1B591}" destId="{B01006F9-6A35-403D-8771-E2BFDB0AE63A}" srcOrd="0" destOrd="0" presId="urn:microsoft.com/office/officeart/2011/layout/HexagonRadial"/>
    <dgm:cxn modelId="{E1243F39-D6A5-4E26-8081-0A844ADDAE5A}" type="presParOf" srcId="{0ED50F53-67CA-4EDF-B4ED-91A2F1962307}" destId="{F9653983-CBB6-4285-82E2-4B35ABC9DB9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70D8EF-163E-4E93-83BB-5AC11FCC3258}" type="doc">
      <dgm:prSet loTypeId="urn:microsoft.com/office/officeart/2011/layout/HexagonRadial" loCatId="cycle" qsTypeId="urn:microsoft.com/office/officeart/2005/8/quickstyle/3d2" qsCatId="3D" csTypeId="urn:microsoft.com/office/officeart/2005/8/colors/colorful1" csCatId="colorful" phldr="1"/>
      <dgm:spPr/>
      <dgm:t>
        <a:bodyPr/>
        <a:lstStyle/>
        <a:p>
          <a:endParaRPr lang="en-US"/>
        </a:p>
      </dgm:t>
    </dgm:pt>
    <dgm:pt modelId="{64AAF5E0-A9D8-4258-8681-B2796E3B1F83}">
      <dgm:prSet phldrT="[Text]" custT="1"/>
      <dgm:spPr/>
      <dgm:t>
        <a:bodyPr/>
        <a:lstStyle/>
        <a:p>
          <a:r>
            <a:rPr lang="en-US" sz="2000" dirty="0" smtClean="0">
              <a:solidFill>
                <a:schemeClr val="tx1"/>
              </a:solidFill>
              <a:latin typeface="Arial Rounded MT Bold" panose="020F0704030504030204" pitchFamily="34" charset="0"/>
            </a:rPr>
            <a:t>Culture of Health</a:t>
          </a:r>
          <a:endParaRPr lang="en-US" sz="2000" dirty="0">
            <a:solidFill>
              <a:schemeClr val="tx1"/>
            </a:solidFill>
            <a:latin typeface="Arial Rounded MT Bold" panose="020F0704030504030204" pitchFamily="34" charset="0"/>
          </a:endParaRPr>
        </a:p>
      </dgm:t>
    </dgm:pt>
    <dgm:pt modelId="{55CAA3B7-427D-4ECA-BDBE-CEECA13CD4C9}" type="parTrans" cxnId="{179B487C-F9E3-4489-A97D-78E2051E36A1}">
      <dgm:prSet/>
      <dgm:spPr/>
      <dgm:t>
        <a:bodyPr/>
        <a:lstStyle/>
        <a:p>
          <a:endParaRPr lang="en-US"/>
        </a:p>
      </dgm:t>
    </dgm:pt>
    <dgm:pt modelId="{81A7FC98-3D51-4A06-B3A8-A5F4C155CB4B}" type="sibTrans" cxnId="{179B487C-F9E3-4489-A97D-78E2051E36A1}">
      <dgm:prSet/>
      <dgm:spPr/>
      <dgm:t>
        <a:bodyPr/>
        <a:lstStyle/>
        <a:p>
          <a:endParaRPr lang="en-US"/>
        </a:p>
      </dgm:t>
    </dgm:pt>
    <dgm:pt modelId="{D983420A-C8C4-401F-8844-8ED7DFDBAA74}">
      <dgm:prSet phldrT="[Text]" custT="1"/>
      <dgm:spPr/>
      <dgm:t>
        <a:bodyPr/>
        <a:lstStyle/>
        <a:p>
          <a:r>
            <a:rPr lang="en-US" sz="1400" dirty="0" smtClean="0">
              <a:solidFill>
                <a:schemeClr val="tx1"/>
              </a:solidFill>
              <a:latin typeface="Arial Rounded MT Bold" panose="020F0704030504030204" pitchFamily="34" charset="0"/>
            </a:rPr>
            <a:t>Health flourishes for all</a:t>
          </a:r>
          <a:endParaRPr lang="en-US" sz="1400" dirty="0">
            <a:solidFill>
              <a:schemeClr val="tx1"/>
            </a:solidFill>
            <a:latin typeface="Arial Rounded MT Bold" panose="020F0704030504030204" pitchFamily="34" charset="0"/>
          </a:endParaRPr>
        </a:p>
      </dgm:t>
    </dgm:pt>
    <dgm:pt modelId="{48EA80E6-D2E3-4AF9-95AC-51AB42B5C63A}" type="parTrans" cxnId="{4F98DECD-9682-4380-8C2A-E1B93F443806}">
      <dgm:prSet/>
      <dgm:spPr/>
      <dgm:t>
        <a:bodyPr/>
        <a:lstStyle/>
        <a:p>
          <a:endParaRPr lang="en-US"/>
        </a:p>
      </dgm:t>
    </dgm:pt>
    <dgm:pt modelId="{89BD2249-9121-4AAC-9659-CA2D9D1B9EF4}" type="sibTrans" cxnId="{4F98DECD-9682-4380-8C2A-E1B93F443806}">
      <dgm:prSet/>
      <dgm:spPr/>
      <dgm:t>
        <a:bodyPr/>
        <a:lstStyle/>
        <a:p>
          <a:endParaRPr lang="en-US"/>
        </a:p>
      </dgm:t>
    </dgm:pt>
    <dgm:pt modelId="{2F5A5941-04EE-4C24-A5D1-32C1C46E8BAC}">
      <dgm:prSet phldrT="[Text]" custT="1"/>
      <dgm:spPr/>
      <dgm:t>
        <a:bodyPr/>
        <a:lstStyle/>
        <a:p>
          <a:r>
            <a:rPr lang="en-US" sz="1400" dirty="0" smtClean="0">
              <a:solidFill>
                <a:schemeClr val="tx1"/>
              </a:solidFill>
              <a:latin typeface="Arial Rounded MT Bold" panose="020F0704030504030204" pitchFamily="34" charset="0"/>
            </a:rPr>
            <a:t>Health is a social value</a:t>
          </a:r>
          <a:endParaRPr lang="en-US" sz="1400" dirty="0">
            <a:solidFill>
              <a:schemeClr val="tx1"/>
            </a:solidFill>
            <a:latin typeface="Arial Rounded MT Bold" panose="020F0704030504030204" pitchFamily="34" charset="0"/>
          </a:endParaRPr>
        </a:p>
      </dgm:t>
    </dgm:pt>
    <dgm:pt modelId="{877D7C71-AC3F-46AD-AB5B-A97F8F373F02}" type="parTrans" cxnId="{CFF759F9-D5B6-44B3-8495-E1D20AFF99ED}">
      <dgm:prSet/>
      <dgm:spPr/>
      <dgm:t>
        <a:bodyPr/>
        <a:lstStyle/>
        <a:p>
          <a:endParaRPr lang="en-US"/>
        </a:p>
      </dgm:t>
    </dgm:pt>
    <dgm:pt modelId="{6D0590A2-739C-48CE-B515-B95A9F9D7CF8}" type="sibTrans" cxnId="{CFF759F9-D5B6-44B3-8495-E1D20AFF99ED}">
      <dgm:prSet/>
      <dgm:spPr/>
      <dgm:t>
        <a:bodyPr/>
        <a:lstStyle/>
        <a:p>
          <a:endParaRPr lang="en-US"/>
        </a:p>
      </dgm:t>
    </dgm:pt>
    <dgm:pt modelId="{3DD09845-9567-441C-84D3-F5B4BC3A0EA1}">
      <dgm:prSet phldrT="[Text]" custT="1"/>
      <dgm:spPr/>
      <dgm:t>
        <a:bodyPr/>
        <a:lstStyle/>
        <a:p>
          <a:r>
            <a:rPr lang="en-US" sz="1400" dirty="0" smtClean="0">
              <a:solidFill>
                <a:schemeClr val="tx1"/>
              </a:solidFill>
              <a:latin typeface="Arial Rounded MT Bold" panose="020F0704030504030204" pitchFamily="34" charset="0"/>
            </a:rPr>
            <a:t>Healthy environ-</a:t>
          </a:r>
          <a:r>
            <a:rPr lang="en-US" sz="1400" dirty="0" err="1" smtClean="0">
              <a:solidFill>
                <a:schemeClr val="tx1"/>
              </a:solidFill>
              <a:latin typeface="Arial Rounded MT Bold" panose="020F0704030504030204" pitchFamily="34" charset="0"/>
            </a:rPr>
            <a:t>ments</a:t>
          </a:r>
          <a:endParaRPr lang="en-US" sz="1400" dirty="0">
            <a:solidFill>
              <a:schemeClr val="tx1"/>
            </a:solidFill>
            <a:latin typeface="Arial Rounded MT Bold" panose="020F0704030504030204" pitchFamily="34" charset="0"/>
          </a:endParaRPr>
        </a:p>
      </dgm:t>
    </dgm:pt>
    <dgm:pt modelId="{5660AB1D-C21E-4B09-962A-DF42566F9F55}" type="parTrans" cxnId="{90338693-2140-4B7B-93F0-B69109CD3CED}">
      <dgm:prSet/>
      <dgm:spPr/>
      <dgm:t>
        <a:bodyPr/>
        <a:lstStyle/>
        <a:p>
          <a:endParaRPr lang="en-US"/>
        </a:p>
      </dgm:t>
    </dgm:pt>
    <dgm:pt modelId="{BEED4E09-55B5-4038-A7C2-1AE9CCCC2DCD}" type="sibTrans" cxnId="{90338693-2140-4B7B-93F0-B69109CD3CED}">
      <dgm:prSet/>
      <dgm:spPr/>
      <dgm:t>
        <a:bodyPr/>
        <a:lstStyle/>
        <a:p>
          <a:endParaRPr lang="en-US"/>
        </a:p>
      </dgm:t>
    </dgm:pt>
    <dgm:pt modelId="{17F45A5C-1388-4DF0-A713-46C065E9F5CA}">
      <dgm:prSet phldrT="[Text]" custT="1"/>
      <dgm:spPr/>
      <dgm:t>
        <a:bodyPr/>
        <a:lstStyle/>
        <a:p>
          <a:r>
            <a:rPr lang="en-US" sz="1400" dirty="0" smtClean="0">
              <a:solidFill>
                <a:schemeClr val="tx1"/>
              </a:solidFill>
              <a:latin typeface="Arial Rounded MT Bold" panose="020F0704030504030204" pitchFamily="34" charset="0"/>
            </a:rPr>
            <a:t>Health care doesn’t burden the economy</a:t>
          </a:r>
          <a:endParaRPr lang="en-US" sz="1400" dirty="0">
            <a:solidFill>
              <a:schemeClr val="tx1"/>
            </a:solidFill>
            <a:latin typeface="Arial Rounded MT Bold" panose="020F0704030504030204" pitchFamily="34" charset="0"/>
          </a:endParaRPr>
        </a:p>
      </dgm:t>
    </dgm:pt>
    <dgm:pt modelId="{AB556331-D464-4FA7-8423-B0334886AEEA}" type="parTrans" cxnId="{6E9E6BBD-CEF1-467D-9A7D-9ACAA79D5341}">
      <dgm:prSet/>
      <dgm:spPr/>
      <dgm:t>
        <a:bodyPr/>
        <a:lstStyle/>
        <a:p>
          <a:endParaRPr lang="en-US"/>
        </a:p>
      </dgm:t>
    </dgm:pt>
    <dgm:pt modelId="{5D13AA28-CEF6-478F-AED8-8DFAA24CA3D7}" type="sibTrans" cxnId="{6E9E6BBD-CEF1-467D-9A7D-9ACAA79D5341}">
      <dgm:prSet/>
      <dgm:spPr/>
      <dgm:t>
        <a:bodyPr/>
        <a:lstStyle/>
        <a:p>
          <a:endParaRPr lang="en-US"/>
        </a:p>
      </dgm:t>
    </dgm:pt>
    <dgm:pt modelId="{0E2B23B0-D528-4C01-89D5-3571E72C11D6}">
      <dgm:prSet phldrT="[Text]" custT="1"/>
      <dgm:spPr/>
      <dgm:t>
        <a:bodyPr/>
        <a:lstStyle/>
        <a:p>
          <a:r>
            <a:rPr lang="en-US" sz="1400" dirty="0" smtClean="0">
              <a:solidFill>
                <a:schemeClr val="tx1"/>
              </a:solidFill>
              <a:latin typeface="Arial Rounded MT Bold" panose="020F0704030504030204" pitchFamily="34" charset="0"/>
            </a:rPr>
            <a:t>We make proactive healthy choices</a:t>
          </a:r>
          <a:endParaRPr lang="en-US" sz="1400" dirty="0">
            <a:solidFill>
              <a:schemeClr val="tx1"/>
            </a:solidFill>
            <a:latin typeface="Arial Rounded MT Bold" panose="020F0704030504030204" pitchFamily="34" charset="0"/>
          </a:endParaRPr>
        </a:p>
      </dgm:t>
    </dgm:pt>
    <dgm:pt modelId="{A735A352-60F9-4ED5-BA04-3EF6A0B914C8}" type="parTrans" cxnId="{C8CC93DB-1AC5-4559-B8EA-B2331E5AE44C}">
      <dgm:prSet/>
      <dgm:spPr/>
      <dgm:t>
        <a:bodyPr/>
        <a:lstStyle/>
        <a:p>
          <a:endParaRPr lang="en-US"/>
        </a:p>
      </dgm:t>
    </dgm:pt>
    <dgm:pt modelId="{8CBF4924-D11D-4369-A898-7FA46EF6245B}" type="sibTrans" cxnId="{C8CC93DB-1AC5-4559-B8EA-B2331E5AE44C}">
      <dgm:prSet/>
      <dgm:spPr/>
      <dgm:t>
        <a:bodyPr/>
        <a:lstStyle/>
        <a:p>
          <a:endParaRPr lang="en-US"/>
        </a:p>
      </dgm:t>
    </dgm:pt>
    <dgm:pt modelId="{B677D573-299D-4C2E-9EB6-FF1DCEF4B939}">
      <dgm:prSet phldrT="[Text]" custT="1"/>
      <dgm:spPr/>
      <dgm:t>
        <a:bodyPr/>
        <a:lstStyle/>
        <a:p>
          <a:r>
            <a:rPr lang="en-US" sz="1400" dirty="0" smtClean="0">
              <a:solidFill>
                <a:schemeClr val="tx1"/>
              </a:solidFill>
              <a:latin typeface="Arial Rounded MT Bold" panose="020F0704030504030204" pitchFamily="34" charset="0"/>
            </a:rPr>
            <a:t>Health care is available to all</a:t>
          </a:r>
          <a:endParaRPr lang="en-US" sz="1400" dirty="0">
            <a:solidFill>
              <a:schemeClr val="tx1"/>
            </a:solidFill>
            <a:latin typeface="Arial Rounded MT Bold" panose="020F0704030504030204" pitchFamily="34" charset="0"/>
          </a:endParaRPr>
        </a:p>
      </dgm:t>
    </dgm:pt>
    <dgm:pt modelId="{90DBF5CF-7B2B-4ABB-AC95-E193AD17613C}" type="parTrans" cxnId="{09A6B1D7-F220-428B-91E8-3C4780F9A396}">
      <dgm:prSet/>
      <dgm:spPr/>
      <dgm:t>
        <a:bodyPr/>
        <a:lstStyle/>
        <a:p>
          <a:endParaRPr lang="en-US"/>
        </a:p>
      </dgm:t>
    </dgm:pt>
    <dgm:pt modelId="{4DBD187C-B0EB-4343-89E2-6247D9E7FE2F}" type="sibTrans" cxnId="{09A6B1D7-F220-428B-91E8-3C4780F9A396}">
      <dgm:prSet/>
      <dgm:spPr/>
      <dgm:t>
        <a:bodyPr/>
        <a:lstStyle/>
        <a:p>
          <a:endParaRPr lang="en-US"/>
        </a:p>
      </dgm:t>
    </dgm:pt>
    <dgm:pt modelId="{0ED50F53-67CA-4EDF-B4ED-91A2F1962307}" type="pres">
      <dgm:prSet presAssocID="{FA70D8EF-163E-4E93-83BB-5AC11FCC3258}" presName="Name0" presStyleCnt="0">
        <dgm:presLayoutVars>
          <dgm:chMax val="1"/>
          <dgm:chPref val="1"/>
          <dgm:dir/>
          <dgm:animOne val="branch"/>
          <dgm:animLvl val="lvl"/>
        </dgm:presLayoutVars>
      </dgm:prSet>
      <dgm:spPr/>
      <dgm:t>
        <a:bodyPr/>
        <a:lstStyle/>
        <a:p>
          <a:endParaRPr lang="en-US"/>
        </a:p>
      </dgm:t>
    </dgm:pt>
    <dgm:pt modelId="{B1066FBF-948E-4B96-92C3-E7EA334388BB}" type="pres">
      <dgm:prSet presAssocID="{64AAF5E0-A9D8-4258-8681-B2796E3B1F83}" presName="Parent" presStyleLbl="node0" presStyleIdx="0" presStyleCnt="1">
        <dgm:presLayoutVars>
          <dgm:chMax val="6"/>
          <dgm:chPref val="6"/>
        </dgm:presLayoutVars>
      </dgm:prSet>
      <dgm:spPr/>
      <dgm:t>
        <a:bodyPr/>
        <a:lstStyle/>
        <a:p>
          <a:endParaRPr lang="en-US"/>
        </a:p>
      </dgm:t>
    </dgm:pt>
    <dgm:pt modelId="{4612519D-0044-4469-A855-83C586D590FF}" type="pres">
      <dgm:prSet presAssocID="{D983420A-C8C4-401F-8844-8ED7DFDBAA74}" presName="Accent1" presStyleCnt="0"/>
      <dgm:spPr/>
    </dgm:pt>
    <dgm:pt modelId="{0BDB771C-8CCC-467D-BD61-1601647EBD1F}" type="pres">
      <dgm:prSet presAssocID="{D983420A-C8C4-401F-8844-8ED7DFDBAA74}" presName="Accent" presStyleLbl="bgShp" presStyleIdx="0" presStyleCnt="6"/>
      <dgm:spPr/>
    </dgm:pt>
    <dgm:pt modelId="{64F95F05-A407-4516-9547-0B82F68085DA}" type="pres">
      <dgm:prSet presAssocID="{D983420A-C8C4-401F-8844-8ED7DFDBAA74}" presName="Child1" presStyleLbl="node1" presStyleIdx="0" presStyleCnt="6">
        <dgm:presLayoutVars>
          <dgm:chMax val="0"/>
          <dgm:chPref val="0"/>
          <dgm:bulletEnabled val="1"/>
        </dgm:presLayoutVars>
      </dgm:prSet>
      <dgm:spPr/>
      <dgm:t>
        <a:bodyPr/>
        <a:lstStyle/>
        <a:p>
          <a:endParaRPr lang="en-US"/>
        </a:p>
      </dgm:t>
    </dgm:pt>
    <dgm:pt modelId="{6E320453-C496-411C-B470-AA489EBF4FF1}" type="pres">
      <dgm:prSet presAssocID="{2F5A5941-04EE-4C24-A5D1-32C1C46E8BAC}" presName="Accent2" presStyleCnt="0"/>
      <dgm:spPr/>
    </dgm:pt>
    <dgm:pt modelId="{C9FE90A8-9625-4898-A909-6DD709610BD8}" type="pres">
      <dgm:prSet presAssocID="{2F5A5941-04EE-4C24-A5D1-32C1C46E8BAC}" presName="Accent" presStyleLbl="bgShp" presStyleIdx="1" presStyleCnt="6"/>
      <dgm:spPr/>
    </dgm:pt>
    <dgm:pt modelId="{4AF89055-8A16-4A94-9014-62BEDD09A655}" type="pres">
      <dgm:prSet presAssocID="{2F5A5941-04EE-4C24-A5D1-32C1C46E8BAC}" presName="Child2" presStyleLbl="node1" presStyleIdx="1" presStyleCnt="6">
        <dgm:presLayoutVars>
          <dgm:chMax val="0"/>
          <dgm:chPref val="0"/>
          <dgm:bulletEnabled val="1"/>
        </dgm:presLayoutVars>
      </dgm:prSet>
      <dgm:spPr/>
      <dgm:t>
        <a:bodyPr/>
        <a:lstStyle/>
        <a:p>
          <a:endParaRPr lang="en-US"/>
        </a:p>
      </dgm:t>
    </dgm:pt>
    <dgm:pt modelId="{948FD911-4520-46DF-AA35-1760EBF905B1}" type="pres">
      <dgm:prSet presAssocID="{3DD09845-9567-441C-84D3-F5B4BC3A0EA1}" presName="Accent3" presStyleCnt="0"/>
      <dgm:spPr/>
    </dgm:pt>
    <dgm:pt modelId="{FDC91C17-5F32-4682-A9F4-2E9A28BC7E6D}" type="pres">
      <dgm:prSet presAssocID="{3DD09845-9567-441C-84D3-F5B4BC3A0EA1}" presName="Accent" presStyleLbl="bgShp" presStyleIdx="2" presStyleCnt="6"/>
      <dgm:spPr/>
    </dgm:pt>
    <dgm:pt modelId="{721021F2-D373-4DD8-9152-5105318F96B5}" type="pres">
      <dgm:prSet presAssocID="{3DD09845-9567-441C-84D3-F5B4BC3A0EA1}" presName="Child3" presStyleLbl="node1" presStyleIdx="2" presStyleCnt="6">
        <dgm:presLayoutVars>
          <dgm:chMax val="0"/>
          <dgm:chPref val="0"/>
          <dgm:bulletEnabled val="1"/>
        </dgm:presLayoutVars>
      </dgm:prSet>
      <dgm:spPr/>
      <dgm:t>
        <a:bodyPr/>
        <a:lstStyle/>
        <a:p>
          <a:endParaRPr lang="en-US"/>
        </a:p>
      </dgm:t>
    </dgm:pt>
    <dgm:pt modelId="{BB912483-1B9D-4480-982A-3FBE2398411C}" type="pres">
      <dgm:prSet presAssocID="{17F45A5C-1388-4DF0-A713-46C065E9F5CA}" presName="Accent4" presStyleCnt="0"/>
      <dgm:spPr/>
    </dgm:pt>
    <dgm:pt modelId="{A0491265-65C6-449B-96D5-12E61BCB7168}" type="pres">
      <dgm:prSet presAssocID="{17F45A5C-1388-4DF0-A713-46C065E9F5CA}" presName="Accent" presStyleLbl="bgShp" presStyleIdx="3" presStyleCnt="6"/>
      <dgm:spPr/>
    </dgm:pt>
    <dgm:pt modelId="{DCA2AF4C-92AF-4470-A0DD-B66CC82A23FB}" type="pres">
      <dgm:prSet presAssocID="{17F45A5C-1388-4DF0-A713-46C065E9F5CA}" presName="Child4" presStyleLbl="node1" presStyleIdx="3" presStyleCnt="6">
        <dgm:presLayoutVars>
          <dgm:chMax val="0"/>
          <dgm:chPref val="0"/>
          <dgm:bulletEnabled val="1"/>
        </dgm:presLayoutVars>
      </dgm:prSet>
      <dgm:spPr/>
      <dgm:t>
        <a:bodyPr/>
        <a:lstStyle/>
        <a:p>
          <a:endParaRPr lang="en-US"/>
        </a:p>
      </dgm:t>
    </dgm:pt>
    <dgm:pt modelId="{8689F877-FE2E-49CB-AC23-4DA3E059CDF7}" type="pres">
      <dgm:prSet presAssocID="{0E2B23B0-D528-4C01-89D5-3571E72C11D6}" presName="Accent5" presStyleCnt="0"/>
      <dgm:spPr/>
    </dgm:pt>
    <dgm:pt modelId="{C6150DE2-896F-42E5-A3F6-B19199F8BF61}" type="pres">
      <dgm:prSet presAssocID="{0E2B23B0-D528-4C01-89D5-3571E72C11D6}" presName="Accent" presStyleLbl="bgShp" presStyleIdx="4" presStyleCnt="6"/>
      <dgm:spPr/>
    </dgm:pt>
    <dgm:pt modelId="{3734D874-D9F6-4B44-BB47-2AFCF9789691}" type="pres">
      <dgm:prSet presAssocID="{0E2B23B0-D528-4C01-89D5-3571E72C11D6}" presName="Child5" presStyleLbl="node1" presStyleIdx="4" presStyleCnt="6">
        <dgm:presLayoutVars>
          <dgm:chMax val="0"/>
          <dgm:chPref val="0"/>
          <dgm:bulletEnabled val="1"/>
        </dgm:presLayoutVars>
      </dgm:prSet>
      <dgm:spPr/>
      <dgm:t>
        <a:bodyPr/>
        <a:lstStyle/>
        <a:p>
          <a:endParaRPr lang="en-US"/>
        </a:p>
      </dgm:t>
    </dgm:pt>
    <dgm:pt modelId="{1E8AFD1A-2EA1-4AC1-996D-BA35DCC1B591}" type="pres">
      <dgm:prSet presAssocID="{B677D573-299D-4C2E-9EB6-FF1DCEF4B939}" presName="Accent6" presStyleCnt="0"/>
      <dgm:spPr/>
    </dgm:pt>
    <dgm:pt modelId="{B01006F9-6A35-403D-8771-E2BFDB0AE63A}" type="pres">
      <dgm:prSet presAssocID="{B677D573-299D-4C2E-9EB6-FF1DCEF4B939}" presName="Accent" presStyleLbl="bgShp" presStyleIdx="5" presStyleCnt="6"/>
      <dgm:spPr/>
    </dgm:pt>
    <dgm:pt modelId="{F9653983-CBB6-4285-82E2-4B35ABC9DB96}" type="pres">
      <dgm:prSet presAssocID="{B677D573-299D-4C2E-9EB6-FF1DCEF4B939}" presName="Child6" presStyleLbl="node1" presStyleIdx="5" presStyleCnt="6">
        <dgm:presLayoutVars>
          <dgm:chMax val="0"/>
          <dgm:chPref val="0"/>
          <dgm:bulletEnabled val="1"/>
        </dgm:presLayoutVars>
      </dgm:prSet>
      <dgm:spPr/>
      <dgm:t>
        <a:bodyPr/>
        <a:lstStyle/>
        <a:p>
          <a:endParaRPr lang="en-US"/>
        </a:p>
      </dgm:t>
    </dgm:pt>
  </dgm:ptLst>
  <dgm:cxnLst>
    <dgm:cxn modelId="{C8CC93DB-1AC5-4559-B8EA-B2331E5AE44C}" srcId="{64AAF5E0-A9D8-4258-8681-B2796E3B1F83}" destId="{0E2B23B0-D528-4C01-89D5-3571E72C11D6}" srcOrd="4" destOrd="0" parTransId="{A735A352-60F9-4ED5-BA04-3EF6A0B914C8}" sibTransId="{8CBF4924-D11D-4369-A898-7FA46EF6245B}"/>
    <dgm:cxn modelId="{D22B9705-86AE-47FC-BC0A-67EF4FAC568F}" type="presOf" srcId="{D983420A-C8C4-401F-8844-8ED7DFDBAA74}" destId="{64F95F05-A407-4516-9547-0B82F68085DA}" srcOrd="0" destOrd="0" presId="urn:microsoft.com/office/officeart/2011/layout/HexagonRadial"/>
    <dgm:cxn modelId="{547EBDCC-F368-4C01-B02C-6B12F786E7D3}" type="presOf" srcId="{64AAF5E0-A9D8-4258-8681-B2796E3B1F83}" destId="{B1066FBF-948E-4B96-92C3-E7EA334388BB}" srcOrd="0" destOrd="0" presId="urn:microsoft.com/office/officeart/2011/layout/HexagonRadial"/>
    <dgm:cxn modelId="{CFF759F9-D5B6-44B3-8495-E1D20AFF99ED}" srcId="{64AAF5E0-A9D8-4258-8681-B2796E3B1F83}" destId="{2F5A5941-04EE-4C24-A5D1-32C1C46E8BAC}" srcOrd="1" destOrd="0" parTransId="{877D7C71-AC3F-46AD-AB5B-A97F8F373F02}" sibTransId="{6D0590A2-739C-48CE-B515-B95A9F9D7CF8}"/>
    <dgm:cxn modelId="{90338693-2140-4B7B-93F0-B69109CD3CED}" srcId="{64AAF5E0-A9D8-4258-8681-B2796E3B1F83}" destId="{3DD09845-9567-441C-84D3-F5B4BC3A0EA1}" srcOrd="2" destOrd="0" parTransId="{5660AB1D-C21E-4B09-962A-DF42566F9F55}" sibTransId="{BEED4E09-55B5-4038-A7C2-1AE9CCCC2DCD}"/>
    <dgm:cxn modelId="{2FE091D5-C356-4E2C-9537-72A9C3F7FC90}" type="presOf" srcId="{FA70D8EF-163E-4E93-83BB-5AC11FCC3258}" destId="{0ED50F53-67CA-4EDF-B4ED-91A2F1962307}" srcOrd="0" destOrd="0" presId="urn:microsoft.com/office/officeart/2011/layout/HexagonRadial"/>
    <dgm:cxn modelId="{4EC1E81D-5148-4443-B3F3-1D438AA6B8F4}" type="presOf" srcId="{2F5A5941-04EE-4C24-A5D1-32C1C46E8BAC}" destId="{4AF89055-8A16-4A94-9014-62BEDD09A655}" srcOrd="0" destOrd="0" presId="urn:microsoft.com/office/officeart/2011/layout/HexagonRadial"/>
    <dgm:cxn modelId="{D1FCEF52-A258-4633-8A7A-D8B44DBDDA6D}" type="presOf" srcId="{B677D573-299D-4C2E-9EB6-FF1DCEF4B939}" destId="{F9653983-CBB6-4285-82E2-4B35ABC9DB96}" srcOrd="0" destOrd="0" presId="urn:microsoft.com/office/officeart/2011/layout/HexagonRadial"/>
    <dgm:cxn modelId="{3A0D57DB-1EED-47AB-A1BC-CA62418152C9}" type="presOf" srcId="{17F45A5C-1388-4DF0-A713-46C065E9F5CA}" destId="{DCA2AF4C-92AF-4470-A0DD-B66CC82A23FB}" srcOrd="0" destOrd="0" presId="urn:microsoft.com/office/officeart/2011/layout/HexagonRadial"/>
    <dgm:cxn modelId="{09A6B1D7-F220-428B-91E8-3C4780F9A396}" srcId="{64AAF5E0-A9D8-4258-8681-B2796E3B1F83}" destId="{B677D573-299D-4C2E-9EB6-FF1DCEF4B939}" srcOrd="5" destOrd="0" parTransId="{90DBF5CF-7B2B-4ABB-AC95-E193AD17613C}" sibTransId="{4DBD187C-B0EB-4343-89E2-6247D9E7FE2F}"/>
    <dgm:cxn modelId="{B01AF25D-C9BB-4CCE-B0F6-94833B592F4B}" type="presOf" srcId="{3DD09845-9567-441C-84D3-F5B4BC3A0EA1}" destId="{721021F2-D373-4DD8-9152-5105318F96B5}" srcOrd="0" destOrd="0" presId="urn:microsoft.com/office/officeart/2011/layout/HexagonRadial"/>
    <dgm:cxn modelId="{6E9E6BBD-CEF1-467D-9A7D-9ACAA79D5341}" srcId="{64AAF5E0-A9D8-4258-8681-B2796E3B1F83}" destId="{17F45A5C-1388-4DF0-A713-46C065E9F5CA}" srcOrd="3" destOrd="0" parTransId="{AB556331-D464-4FA7-8423-B0334886AEEA}" sibTransId="{5D13AA28-CEF6-478F-AED8-8DFAA24CA3D7}"/>
    <dgm:cxn modelId="{5D927981-336B-44D7-8936-EC076B613634}" type="presOf" srcId="{0E2B23B0-D528-4C01-89D5-3571E72C11D6}" destId="{3734D874-D9F6-4B44-BB47-2AFCF9789691}" srcOrd="0" destOrd="0" presId="urn:microsoft.com/office/officeart/2011/layout/HexagonRadial"/>
    <dgm:cxn modelId="{179B487C-F9E3-4489-A97D-78E2051E36A1}" srcId="{FA70D8EF-163E-4E93-83BB-5AC11FCC3258}" destId="{64AAF5E0-A9D8-4258-8681-B2796E3B1F83}" srcOrd="0" destOrd="0" parTransId="{55CAA3B7-427D-4ECA-BDBE-CEECA13CD4C9}" sibTransId="{81A7FC98-3D51-4A06-B3A8-A5F4C155CB4B}"/>
    <dgm:cxn modelId="{4F98DECD-9682-4380-8C2A-E1B93F443806}" srcId="{64AAF5E0-A9D8-4258-8681-B2796E3B1F83}" destId="{D983420A-C8C4-401F-8844-8ED7DFDBAA74}" srcOrd="0" destOrd="0" parTransId="{48EA80E6-D2E3-4AF9-95AC-51AB42B5C63A}" sibTransId="{89BD2249-9121-4AAC-9659-CA2D9D1B9EF4}"/>
    <dgm:cxn modelId="{D02586A5-1EFF-46D7-8008-1FB055C7E7EE}" type="presParOf" srcId="{0ED50F53-67CA-4EDF-B4ED-91A2F1962307}" destId="{B1066FBF-948E-4B96-92C3-E7EA334388BB}" srcOrd="0" destOrd="0" presId="urn:microsoft.com/office/officeart/2011/layout/HexagonRadial"/>
    <dgm:cxn modelId="{38446F93-C15F-48B0-9BE2-1FDFE9535363}" type="presParOf" srcId="{0ED50F53-67CA-4EDF-B4ED-91A2F1962307}" destId="{4612519D-0044-4469-A855-83C586D590FF}" srcOrd="1" destOrd="0" presId="urn:microsoft.com/office/officeart/2011/layout/HexagonRadial"/>
    <dgm:cxn modelId="{B82B9377-2828-4EBA-94E7-98DC0D4BF6DC}" type="presParOf" srcId="{4612519D-0044-4469-A855-83C586D590FF}" destId="{0BDB771C-8CCC-467D-BD61-1601647EBD1F}" srcOrd="0" destOrd="0" presId="urn:microsoft.com/office/officeart/2011/layout/HexagonRadial"/>
    <dgm:cxn modelId="{0932F592-DD2C-48AB-AB8F-964E3ED3B62A}" type="presParOf" srcId="{0ED50F53-67CA-4EDF-B4ED-91A2F1962307}" destId="{64F95F05-A407-4516-9547-0B82F68085DA}" srcOrd="2" destOrd="0" presId="urn:microsoft.com/office/officeart/2011/layout/HexagonRadial"/>
    <dgm:cxn modelId="{CEAB424E-5A83-4F92-9BD6-E0A9F776E5AE}" type="presParOf" srcId="{0ED50F53-67CA-4EDF-B4ED-91A2F1962307}" destId="{6E320453-C496-411C-B470-AA489EBF4FF1}" srcOrd="3" destOrd="0" presId="urn:microsoft.com/office/officeart/2011/layout/HexagonRadial"/>
    <dgm:cxn modelId="{EE2AA45D-3D61-4358-B3D8-BFC87AA0D6FF}" type="presParOf" srcId="{6E320453-C496-411C-B470-AA489EBF4FF1}" destId="{C9FE90A8-9625-4898-A909-6DD709610BD8}" srcOrd="0" destOrd="0" presId="urn:microsoft.com/office/officeart/2011/layout/HexagonRadial"/>
    <dgm:cxn modelId="{9240D99A-26A6-4E5A-86B6-640CF5E14EC1}" type="presParOf" srcId="{0ED50F53-67CA-4EDF-B4ED-91A2F1962307}" destId="{4AF89055-8A16-4A94-9014-62BEDD09A655}" srcOrd="4" destOrd="0" presId="urn:microsoft.com/office/officeart/2011/layout/HexagonRadial"/>
    <dgm:cxn modelId="{5BF37246-D6A6-4DCB-AF90-0A145C3BCF9B}" type="presParOf" srcId="{0ED50F53-67CA-4EDF-B4ED-91A2F1962307}" destId="{948FD911-4520-46DF-AA35-1760EBF905B1}" srcOrd="5" destOrd="0" presId="urn:microsoft.com/office/officeart/2011/layout/HexagonRadial"/>
    <dgm:cxn modelId="{5399F70E-8A52-4595-9951-B311D2D397BC}" type="presParOf" srcId="{948FD911-4520-46DF-AA35-1760EBF905B1}" destId="{FDC91C17-5F32-4682-A9F4-2E9A28BC7E6D}" srcOrd="0" destOrd="0" presId="urn:microsoft.com/office/officeart/2011/layout/HexagonRadial"/>
    <dgm:cxn modelId="{3A99E074-5A9F-4031-961E-FBC7C61F00E2}" type="presParOf" srcId="{0ED50F53-67CA-4EDF-B4ED-91A2F1962307}" destId="{721021F2-D373-4DD8-9152-5105318F96B5}" srcOrd="6" destOrd="0" presId="urn:microsoft.com/office/officeart/2011/layout/HexagonRadial"/>
    <dgm:cxn modelId="{25C0AE5E-C588-4493-8BBE-6E01B0986B54}" type="presParOf" srcId="{0ED50F53-67CA-4EDF-B4ED-91A2F1962307}" destId="{BB912483-1B9D-4480-982A-3FBE2398411C}" srcOrd="7" destOrd="0" presId="urn:microsoft.com/office/officeart/2011/layout/HexagonRadial"/>
    <dgm:cxn modelId="{91AF319F-D416-48CE-9514-F84666AE0EC0}" type="presParOf" srcId="{BB912483-1B9D-4480-982A-3FBE2398411C}" destId="{A0491265-65C6-449B-96D5-12E61BCB7168}" srcOrd="0" destOrd="0" presId="urn:microsoft.com/office/officeart/2011/layout/HexagonRadial"/>
    <dgm:cxn modelId="{814089FA-8A4F-48CC-BF1E-47C4914C5506}" type="presParOf" srcId="{0ED50F53-67CA-4EDF-B4ED-91A2F1962307}" destId="{DCA2AF4C-92AF-4470-A0DD-B66CC82A23FB}" srcOrd="8" destOrd="0" presId="urn:microsoft.com/office/officeart/2011/layout/HexagonRadial"/>
    <dgm:cxn modelId="{84883B0D-C20D-4FF1-8A0E-0A3C79CC8769}" type="presParOf" srcId="{0ED50F53-67CA-4EDF-B4ED-91A2F1962307}" destId="{8689F877-FE2E-49CB-AC23-4DA3E059CDF7}" srcOrd="9" destOrd="0" presId="urn:microsoft.com/office/officeart/2011/layout/HexagonRadial"/>
    <dgm:cxn modelId="{64D6902C-91E7-4636-93E2-E3923F07CA4E}" type="presParOf" srcId="{8689F877-FE2E-49CB-AC23-4DA3E059CDF7}" destId="{C6150DE2-896F-42E5-A3F6-B19199F8BF61}" srcOrd="0" destOrd="0" presId="urn:microsoft.com/office/officeart/2011/layout/HexagonRadial"/>
    <dgm:cxn modelId="{AE14447C-9A94-4AAB-9809-2FCFCA4D70B8}" type="presParOf" srcId="{0ED50F53-67CA-4EDF-B4ED-91A2F1962307}" destId="{3734D874-D9F6-4B44-BB47-2AFCF9789691}" srcOrd="10" destOrd="0" presId="urn:microsoft.com/office/officeart/2011/layout/HexagonRadial"/>
    <dgm:cxn modelId="{DB066178-C1DB-474A-AFBE-F2034D93FF69}" type="presParOf" srcId="{0ED50F53-67CA-4EDF-B4ED-91A2F1962307}" destId="{1E8AFD1A-2EA1-4AC1-996D-BA35DCC1B591}" srcOrd="11" destOrd="0" presId="urn:microsoft.com/office/officeart/2011/layout/HexagonRadial"/>
    <dgm:cxn modelId="{3B386831-FF9B-4F67-83C3-43508ED06BD1}" type="presParOf" srcId="{1E8AFD1A-2EA1-4AC1-996D-BA35DCC1B591}" destId="{B01006F9-6A35-403D-8771-E2BFDB0AE63A}" srcOrd="0" destOrd="0" presId="urn:microsoft.com/office/officeart/2011/layout/HexagonRadial"/>
    <dgm:cxn modelId="{E1243F39-D6A5-4E26-8081-0A844ADDAE5A}" type="presParOf" srcId="{0ED50F53-67CA-4EDF-B4ED-91A2F1962307}" destId="{F9653983-CBB6-4285-82E2-4B35ABC9DB9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70D8EF-163E-4E93-83BB-5AC11FCC3258}" type="doc">
      <dgm:prSet loTypeId="urn:microsoft.com/office/officeart/2011/layout/HexagonRadial" loCatId="cycle" qsTypeId="urn:microsoft.com/office/officeart/2005/8/quickstyle/3d2" qsCatId="3D" csTypeId="urn:microsoft.com/office/officeart/2005/8/colors/colorful1" csCatId="colorful" phldr="1"/>
      <dgm:spPr/>
      <dgm:t>
        <a:bodyPr/>
        <a:lstStyle/>
        <a:p>
          <a:endParaRPr lang="en-US"/>
        </a:p>
      </dgm:t>
    </dgm:pt>
    <dgm:pt modelId="{64AAF5E0-A9D8-4258-8681-B2796E3B1F83}">
      <dgm:prSet phldrT="[Text]" custT="1"/>
      <dgm:spPr/>
      <dgm:t>
        <a:bodyPr/>
        <a:lstStyle/>
        <a:p>
          <a:r>
            <a:rPr lang="en-US" sz="2000" dirty="0" smtClean="0">
              <a:solidFill>
                <a:schemeClr val="tx1"/>
              </a:solidFill>
              <a:latin typeface="Arial Rounded MT Bold" panose="020F0704030504030204" pitchFamily="34" charset="0"/>
            </a:rPr>
            <a:t>Culture of Health</a:t>
          </a:r>
          <a:endParaRPr lang="en-US" sz="2000" dirty="0">
            <a:solidFill>
              <a:schemeClr val="tx1"/>
            </a:solidFill>
            <a:latin typeface="Arial Rounded MT Bold" panose="020F0704030504030204" pitchFamily="34" charset="0"/>
          </a:endParaRPr>
        </a:p>
      </dgm:t>
    </dgm:pt>
    <dgm:pt modelId="{55CAA3B7-427D-4ECA-BDBE-CEECA13CD4C9}" type="parTrans" cxnId="{179B487C-F9E3-4489-A97D-78E2051E36A1}">
      <dgm:prSet/>
      <dgm:spPr/>
      <dgm:t>
        <a:bodyPr/>
        <a:lstStyle/>
        <a:p>
          <a:endParaRPr lang="en-US"/>
        </a:p>
      </dgm:t>
    </dgm:pt>
    <dgm:pt modelId="{81A7FC98-3D51-4A06-B3A8-A5F4C155CB4B}" type="sibTrans" cxnId="{179B487C-F9E3-4489-A97D-78E2051E36A1}">
      <dgm:prSet/>
      <dgm:spPr/>
      <dgm:t>
        <a:bodyPr/>
        <a:lstStyle/>
        <a:p>
          <a:endParaRPr lang="en-US"/>
        </a:p>
      </dgm:t>
    </dgm:pt>
    <dgm:pt modelId="{D983420A-C8C4-401F-8844-8ED7DFDBAA74}">
      <dgm:prSet phldrT="[Text]" custT="1"/>
      <dgm:spPr/>
      <dgm:t>
        <a:bodyPr/>
        <a:lstStyle/>
        <a:p>
          <a:r>
            <a:rPr lang="en-US" sz="1400" dirty="0" smtClean="0">
              <a:solidFill>
                <a:schemeClr val="tx1"/>
              </a:solidFill>
              <a:latin typeface="Arial Rounded MT Bold" panose="020F0704030504030204" pitchFamily="34" charset="0"/>
            </a:rPr>
            <a:t>Health flourishes for all</a:t>
          </a:r>
          <a:endParaRPr lang="en-US" sz="1400" dirty="0">
            <a:solidFill>
              <a:schemeClr val="tx1"/>
            </a:solidFill>
            <a:latin typeface="Arial Rounded MT Bold" panose="020F0704030504030204" pitchFamily="34" charset="0"/>
          </a:endParaRPr>
        </a:p>
      </dgm:t>
    </dgm:pt>
    <dgm:pt modelId="{48EA80E6-D2E3-4AF9-95AC-51AB42B5C63A}" type="parTrans" cxnId="{4F98DECD-9682-4380-8C2A-E1B93F443806}">
      <dgm:prSet/>
      <dgm:spPr/>
      <dgm:t>
        <a:bodyPr/>
        <a:lstStyle/>
        <a:p>
          <a:endParaRPr lang="en-US"/>
        </a:p>
      </dgm:t>
    </dgm:pt>
    <dgm:pt modelId="{89BD2249-9121-4AAC-9659-CA2D9D1B9EF4}" type="sibTrans" cxnId="{4F98DECD-9682-4380-8C2A-E1B93F443806}">
      <dgm:prSet/>
      <dgm:spPr/>
      <dgm:t>
        <a:bodyPr/>
        <a:lstStyle/>
        <a:p>
          <a:endParaRPr lang="en-US"/>
        </a:p>
      </dgm:t>
    </dgm:pt>
    <dgm:pt modelId="{2F5A5941-04EE-4C24-A5D1-32C1C46E8BAC}">
      <dgm:prSet phldrT="[Text]" custT="1"/>
      <dgm:spPr/>
      <dgm:t>
        <a:bodyPr/>
        <a:lstStyle/>
        <a:p>
          <a:r>
            <a:rPr lang="en-US" sz="1400" dirty="0" smtClean="0">
              <a:solidFill>
                <a:schemeClr val="tx1"/>
              </a:solidFill>
              <a:latin typeface="Arial Rounded MT Bold" panose="020F0704030504030204" pitchFamily="34" charset="0"/>
            </a:rPr>
            <a:t>Health is a social value</a:t>
          </a:r>
          <a:endParaRPr lang="en-US" sz="1400" dirty="0">
            <a:solidFill>
              <a:schemeClr val="tx1"/>
            </a:solidFill>
            <a:latin typeface="Arial Rounded MT Bold" panose="020F0704030504030204" pitchFamily="34" charset="0"/>
          </a:endParaRPr>
        </a:p>
      </dgm:t>
    </dgm:pt>
    <dgm:pt modelId="{877D7C71-AC3F-46AD-AB5B-A97F8F373F02}" type="parTrans" cxnId="{CFF759F9-D5B6-44B3-8495-E1D20AFF99ED}">
      <dgm:prSet/>
      <dgm:spPr/>
      <dgm:t>
        <a:bodyPr/>
        <a:lstStyle/>
        <a:p>
          <a:endParaRPr lang="en-US"/>
        </a:p>
      </dgm:t>
    </dgm:pt>
    <dgm:pt modelId="{6D0590A2-739C-48CE-B515-B95A9F9D7CF8}" type="sibTrans" cxnId="{CFF759F9-D5B6-44B3-8495-E1D20AFF99ED}">
      <dgm:prSet/>
      <dgm:spPr/>
      <dgm:t>
        <a:bodyPr/>
        <a:lstStyle/>
        <a:p>
          <a:endParaRPr lang="en-US"/>
        </a:p>
      </dgm:t>
    </dgm:pt>
    <dgm:pt modelId="{3DD09845-9567-441C-84D3-F5B4BC3A0EA1}">
      <dgm:prSet phldrT="[Text]" custT="1"/>
      <dgm:spPr/>
      <dgm:t>
        <a:bodyPr/>
        <a:lstStyle/>
        <a:p>
          <a:r>
            <a:rPr lang="en-US" sz="1400" dirty="0" smtClean="0">
              <a:solidFill>
                <a:schemeClr val="tx1"/>
              </a:solidFill>
              <a:latin typeface="Arial Rounded MT Bold" panose="020F0704030504030204" pitchFamily="34" charset="0"/>
            </a:rPr>
            <a:t>Healthy environ-</a:t>
          </a:r>
          <a:r>
            <a:rPr lang="en-US" sz="1400" dirty="0" err="1" smtClean="0">
              <a:solidFill>
                <a:schemeClr val="tx1"/>
              </a:solidFill>
              <a:latin typeface="Arial Rounded MT Bold" panose="020F0704030504030204" pitchFamily="34" charset="0"/>
            </a:rPr>
            <a:t>ments</a:t>
          </a:r>
          <a:endParaRPr lang="en-US" sz="1400" dirty="0">
            <a:solidFill>
              <a:schemeClr val="tx1"/>
            </a:solidFill>
            <a:latin typeface="Arial Rounded MT Bold" panose="020F0704030504030204" pitchFamily="34" charset="0"/>
          </a:endParaRPr>
        </a:p>
      </dgm:t>
    </dgm:pt>
    <dgm:pt modelId="{5660AB1D-C21E-4B09-962A-DF42566F9F55}" type="parTrans" cxnId="{90338693-2140-4B7B-93F0-B69109CD3CED}">
      <dgm:prSet/>
      <dgm:spPr/>
      <dgm:t>
        <a:bodyPr/>
        <a:lstStyle/>
        <a:p>
          <a:endParaRPr lang="en-US"/>
        </a:p>
      </dgm:t>
    </dgm:pt>
    <dgm:pt modelId="{BEED4E09-55B5-4038-A7C2-1AE9CCCC2DCD}" type="sibTrans" cxnId="{90338693-2140-4B7B-93F0-B69109CD3CED}">
      <dgm:prSet/>
      <dgm:spPr/>
      <dgm:t>
        <a:bodyPr/>
        <a:lstStyle/>
        <a:p>
          <a:endParaRPr lang="en-US"/>
        </a:p>
      </dgm:t>
    </dgm:pt>
    <dgm:pt modelId="{17F45A5C-1388-4DF0-A713-46C065E9F5CA}">
      <dgm:prSet phldrT="[Text]" custT="1"/>
      <dgm:spPr/>
      <dgm:t>
        <a:bodyPr/>
        <a:lstStyle/>
        <a:p>
          <a:r>
            <a:rPr lang="en-US" sz="1400" dirty="0" smtClean="0">
              <a:solidFill>
                <a:schemeClr val="tx1"/>
              </a:solidFill>
              <a:latin typeface="Arial Rounded MT Bold" panose="020F0704030504030204" pitchFamily="34" charset="0"/>
            </a:rPr>
            <a:t>Health care doesn’t burden the economy</a:t>
          </a:r>
          <a:endParaRPr lang="en-US" sz="1400" dirty="0">
            <a:solidFill>
              <a:schemeClr val="tx1"/>
            </a:solidFill>
            <a:latin typeface="Arial Rounded MT Bold" panose="020F0704030504030204" pitchFamily="34" charset="0"/>
          </a:endParaRPr>
        </a:p>
      </dgm:t>
    </dgm:pt>
    <dgm:pt modelId="{AB556331-D464-4FA7-8423-B0334886AEEA}" type="parTrans" cxnId="{6E9E6BBD-CEF1-467D-9A7D-9ACAA79D5341}">
      <dgm:prSet/>
      <dgm:spPr/>
      <dgm:t>
        <a:bodyPr/>
        <a:lstStyle/>
        <a:p>
          <a:endParaRPr lang="en-US"/>
        </a:p>
      </dgm:t>
    </dgm:pt>
    <dgm:pt modelId="{5D13AA28-CEF6-478F-AED8-8DFAA24CA3D7}" type="sibTrans" cxnId="{6E9E6BBD-CEF1-467D-9A7D-9ACAA79D5341}">
      <dgm:prSet/>
      <dgm:spPr/>
      <dgm:t>
        <a:bodyPr/>
        <a:lstStyle/>
        <a:p>
          <a:endParaRPr lang="en-US"/>
        </a:p>
      </dgm:t>
    </dgm:pt>
    <dgm:pt modelId="{0E2B23B0-D528-4C01-89D5-3571E72C11D6}">
      <dgm:prSet phldrT="[Text]" custT="1"/>
      <dgm:spPr/>
      <dgm:t>
        <a:bodyPr/>
        <a:lstStyle/>
        <a:p>
          <a:r>
            <a:rPr lang="en-US" sz="1400" dirty="0" smtClean="0">
              <a:solidFill>
                <a:schemeClr val="tx1"/>
              </a:solidFill>
              <a:latin typeface="Arial Rounded MT Bold" panose="020F0704030504030204" pitchFamily="34" charset="0"/>
            </a:rPr>
            <a:t>We make proactive healthy choices</a:t>
          </a:r>
          <a:endParaRPr lang="en-US" sz="1400" dirty="0">
            <a:solidFill>
              <a:schemeClr val="tx1"/>
            </a:solidFill>
            <a:latin typeface="Arial Rounded MT Bold" panose="020F0704030504030204" pitchFamily="34" charset="0"/>
          </a:endParaRPr>
        </a:p>
      </dgm:t>
    </dgm:pt>
    <dgm:pt modelId="{A735A352-60F9-4ED5-BA04-3EF6A0B914C8}" type="parTrans" cxnId="{C8CC93DB-1AC5-4559-B8EA-B2331E5AE44C}">
      <dgm:prSet/>
      <dgm:spPr/>
      <dgm:t>
        <a:bodyPr/>
        <a:lstStyle/>
        <a:p>
          <a:endParaRPr lang="en-US"/>
        </a:p>
      </dgm:t>
    </dgm:pt>
    <dgm:pt modelId="{8CBF4924-D11D-4369-A898-7FA46EF6245B}" type="sibTrans" cxnId="{C8CC93DB-1AC5-4559-B8EA-B2331E5AE44C}">
      <dgm:prSet/>
      <dgm:spPr/>
      <dgm:t>
        <a:bodyPr/>
        <a:lstStyle/>
        <a:p>
          <a:endParaRPr lang="en-US"/>
        </a:p>
      </dgm:t>
    </dgm:pt>
    <dgm:pt modelId="{B677D573-299D-4C2E-9EB6-FF1DCEF4B939}">
      <dgm:prSet phldrT="[Text]" custT="1"/>
      <dgm:spPr/>
      <dgm:t>
        <a:bodyPr/>
        <a:lstStyle/>
        <a:p>
          <a:r>
            <a:rPr lang="en-US" sz="1400" dirty="0" smtClean="0">
              <a:solidFill>
                <a:schemeClr val="tx1"/>
              </a:solidFill>
              <a:latin typeface="Arial Rounded MT Bold" panose="020F0704030504030204" pitchFamily="34" charset="0"/>
            </a:rPr>
            <a:t>Health care is available to all</a:t>
          </a:r>
          <a:endParaRPr lang="en-US" sz="1400" dirty="0">
            <a:solidFill>
              <a:schemeClr val="tx1"/>
            </a:solidFill>
            <a:latin typeface="Arial Rounded MT Bold" panose="020F0704030504030204" pitchFamily="34" charset="0"/>
          </a:endParaRPr>
        </a:p>
      </dgm:t>
    </dgm:pt>
    <dgm:pt modelId="{90DBF5CF-7B2B-4ABB-AC95-E193AD17613C}" type="parTrans" cxnId="{09A6B1D7-F220-428B-91E8-3C4780F9A396}">
      <dgm:prSet/>
      <dgm:spPr/>
      <dgm:t>
        <a:bodyPr/>
        <a:lstStyle/>
        <a:p>
          <a:endParaRPr lang="en-US"/>
        </a:p>
      </dgm:t>
    </dgm:pt>
    <dgm:pt modelId="{4DBD187C-B0EB-4343-89E2-6247D9E7FE2F}" type="sibTrans" cxnId="{09A6B1D7-F220-428B-91E8-3C4780F9A396}">
      <dgm:prSet/>
      <dgm:spPr/>
      <dgm:t>
        <a:bodyPr/>
        <a:lstStyle/>
        <a:p>
          <a:endParaRPr lang="en-US"/>
        </a:p>
      </dgm:t>
    </dgm:pt>
    <dgm:pt modelId="{0ED50F53-67CA-4EDF-B4ED-91A2F1962307}" type="pres">
      <dgm:prSet presAssocID="{FA70D8EF-163E-4E93-83BB-5AC11FCC3258}" presName="Name0" presStyleCnt="0">
        <dgm:presLayoutVars>
          <dgm:chMax val="1"/>
          <dgm:chPref val="1"/>
          <dgm:dir/>
          <dgm:animOne val="branch"/>
          <dgm:animLvl val="lvl"/>
        </dgm:presLayoutVars>
      </dgm:prSet>
      <dgm:spPr/>
      <dgm:t>
        <a:bodyPr/>
        <a:lstStyle/>
        <a:p>
          <a:endParaRPr lang="en-US"/>
        </a:p>
      </dgm:t>
    </dgm:pt>
    <dgm:pt modelId="{B1066FBF-948E-4B96-92C3-E7EA334388BB}" type="pres">
      <dgm:prSet presAssocID="{64AAF5E0-A9D8-4258-8681-B2796E3B1F83}" presName="Parent" presStyleLbl="node0" presStyleIdx="0" presStyleCnt="1">
        <dgm:presLayoutVars>
          <dgm:chMax val="6"/>
          <dgm:chPref val="6"/>
        </dgm:presLayoutVars>
      </dgm:prSet>
      <dgm:spPr/>
      <dgm:t>
        <a:bodyPr/>
        <a:lstStyle/>
        <a:p>
          <a:endParaRPr lang="en-US"/>
        </a:p>
      </dgm:t>
    </dgm:pt>
    <dgm:pt modelId="{4612519D-0044-4469-A855-83C586D590FF}" type="pres">
      <dgm:prSet presAssocID="{D983420A-C8C4-401F-8844-8ED7DFDBAA74}" presName="Accent1" presStyleCnt="0"/>
      <dgm:spPr/>
    </dgm:pt>
    <dgm:pt modelId="{0BDB771C-8CCC-467D-BD61-1601647EBD1F}" type="pres">
      <dgm:prSet presAssocID="{D983420A-C8C4-401F-8844-8ED7DFDBAA74}" presName="Accent" presStyleLbl="bgShp" presStyleIdx="0" presStyleCnt="6"/>
      <dgm:spPr/>
    </dgm:pt>
    <dgm:pt modelId="{64F95F05-A407-4516-9547-0B82F68085DA}" type="pres">
      <dgm:prSet presAssocID="{D983420A-C8C4-401F-8844-8ED7DFDBAA74}" presName="Child1" presStyleLbl="node1" presStyleIdx="0" presStyleCnt="6">
        <dgm:presLayoutVars>
          <dgm:chMax val="0"/>
          <dgm:chPref val="0"/>
          <dgm:bulletEnabled val="1"/>
        </dgm:presLayoutVars>
      </dgm:prSet>
      <dgm:spPr/>
      <dgm:t>
        <a:bodyPr/>
        <a:lstStyle/>
        <a:p>
          <a:endParaRPr lang="en-US"/>
        </a:p>
      </dgm:t>
    </dgm:pt>
    <dgm:pt modelId="{6E320453-C496-411C-B470-AA489EBF4FF1}" type="pres">
      <dgm:prSet presAssocID="{2F5A5941-04EE-4C24-A5D1-32C1C46E8BAC}" presName="Accent2" presStyleCnt="0"/>
      <dgm:spPr/>
    </dgm:pt>
    <dgm:pt modelId="{C9FE90A8-9625-4898-A909-6DD709610BD8}" type="pres">
      <dgm:prSet presAssocID="{2F5A5941-04EE-4C24-A5D1-32C1C46E8BAC}" presName="Accent" presStyleLbl="bgShp" presStyleIdx="1" presStyleCnt="6"/>
      <dgm:spPr/>
    </dgm:pt>
    <dgm:pt modelId="{4AF89055-8A16-4A94-9014-62BEDD09A655}" type="pres">
      <dgm:prSet presAssocID="{2F5A5941-04EE-4C24-A5D1-32C1C46E8BAC}" presName="Child2" presStyleLbl="node1" presStyleIdx="1" presStyleCnt="6">
        <dgm:presLayoutVars>
          <dgm:chMax val="0"/>
          <dgm:chPref val="0"/>
          <dgm:bulletEnabled val="1"/>
        </dgm:presLayoutVars>
      </dgm:prSet>
      <dgm:spPr/>
      <dgm:t>
        <a:bodyPr/>
        <a:lstStyle/>
        <a:p>
          <a:endParaRPr lang="en-US"/>
        </a:p>
      </dgm:t>
    </dgm:pt>
    <dgm:pt modelId="{948FD911-4520-46DF-AA35-1760EBF905B1}" type="pres">
      <dgm:prSet presAssocID="{3DD09845-9567-441C-84D3-F5B4BC3A0EA1}" presName="Accent3" presStyleCnt="0"/>
      <dgm:spPr/>
    </dgm:pt>
    <dgm:pt modelId="{FDC91C17-5F32-4682-A9F4-2E9A28BC7E6D}" type="pres">
      <dgm:prSet presAssocID="{3DD09845-9567-441C-84D3-F5B4BC3A0EA1}" presName="Accent" presStyleLbl="bgShp" presStyleIdx="2" presStyleCnt="6"/>
      <dgm:spPr/>
    </dgm:pt>
    <dgm:pt modelId="{721021F2-D373-4DD8-9152-5105318F96B5}" type="pres">
      <dgm:prSet presAssocID="{3DD09845-9567-441C-84D3-F5B4BC3A0EA1}" presName="Child3" presStyleLbl="node1" presStyleIdx="2" presStyleCnt="6">
        <dgm:presLayoutVars>
          <dgm:chMax val="0"/>
          <dgm:chPref val="0"/>
          <dgm:bulletEnabled val="1"/>
        </dgm:presLayoutVars>
      </dgm:prSet>
      <dgm:spPr/>
      <dgm:t>
        <a:bodyPr/>
        <a:lstStyle/>
        <a:p>
          <a:endParaRPr lang="en-US"/>
        </a:p>
      </dgm:t>
    </dgm:pt>
    <dgm:pt modelId="{BB912483-1B9D-4480-982A-3FBE2398411C}" type="pres">
      <dgm:prSet presAssocID="{17F45A5C-1388-4DF0-A713-46C065E9F5CA}" presName="Accent4" presStyleCnt="0"/>
      <dgm:spPr/>
    </dgm:pt>
    <dgm:pt modelId="{A0491265-65C6-449B-96D5-12E61BCB7168}" type="pres">
      <dgm:prSet presAssocID="{17F45A5C-1388-4DF0-A713-46C065E9F5CA}" presName="Accent" presStyleLbl="bgShp" presStyleIdx="3" presStyleCnt="6"/>
      <dgm:spPr/>
    </dgm:pt>
    <dgm:pt modelId="{DCA2AF4C-92AF-4470-A0DD-B66CC82A23FB}" type="pres">
      <dgm:prSet presAssocID="{17F45A5C-1388-4DF0-A713-46C065E9F5CA}" presName="Child4" presStyleLbl="node1" presStyleIdx="3" presStyleCnt="6">
        <dgm:presLayoutVars>
          <dgm:chMax val="0"/>
          <dgm:chPref val="0"/>
          <dgm:bulletEnabled val="1"/>
        </dgm:presLayoutVars>
      </dgm:prSet>
      <dgm:spPr/>
      <dgm:t>
        <a:bodyPr/>
        <a:lstStyle/>
        <a:p>
          <a:endParaRPr lang="en-US"/>
        </a:p>
      </dgm:t>
    </dgm:pt>
    <dgm:pt modelId="{8689F877-FE2E-49CB-AC23-4DA3E059CDF7}" type="pres">
      <dgm:prSet presAssocID="{0E2B23B0-D528-4C01-89D5-3571E72C11D6}" presName="Accent5" presStyleCnt="0"/>
      <dgm:spPr/>
    </dgm:pt>
    <dgm:pt modelId="{C6150DE2-896F-42E5-A3F6-B19199F8BF61}" type="pres">
      <dgm:prSet presAssocID="{0E2B23B0-D528-4C01-89D5-3571E72C11D6}" presName="Accent" presStyleLbl="bgShp" presStyleIdx="4" presStyleCnt="6"/>
      <dgm:spPr/>
    </dgm:pt>
    <dgm:pt modelId="{3734D874-D9F6-4B44-BB47-2AFCF9789691}" type="pres">
      <dgm:prSet presAssocID="{0E2B23B0-D528-4C01-89D5-3571E72C11D6}" presName="Child5" presStyleLbl="node1" presStyleIdx="4" presStyleCnt="6">
        <dgm:presLayoutVars>
          <dgm:chMax val="0"/>
          <dgm:chPref val="0"/>
          <dgm:bulletEnabled val="1"/>
        </dgm:presLayoutVars>
      </dgm:prSet>
      <dgm:spPr/>
      <dgm:t>
        <a:bodyPr/>
        <a:lstStyle/>
        <a:p>
          <a:endParaRPr lang="en-US"/>
        </a:p>
      </dgm:t>
    </dgm:pt>
    <dgm:pt modelId="{1E8AFD1A-2EA1-4AC1-996D-BA35DCC1B591}" type="pres">
      <dgm:prSet presAssocID="{B677D573-299D-4C2E-9EB6-FF1DCEF4B939}" presName="Accent6" presStyleCnt="0"/>
      <dgm:spPr/>
    </dgm:pt>
    <dgm:pt modelId="{B01006F9-6A35-403D-8771-E2BFDB0AE63A}" type="pres">
      <dgm:prSet presAssocID="{B677D573-299D-4C2E-9EB6-FF1DCEF4B939}" presName="Accent" presStyleLbl="bgShp" presStyleIdx="5" presStyleCnt="6"/>
      <dgm:spPr/>
    </dgm:pt>
    <dgm:pt modelId="{F9653983-CBB6-4285-82E2-4B35ABC9DB96}" type="pres">
      <dgm:prSet presAssocID="{B677D573-299D-4C2E-9EB6-FF1DCEF4B939}" presName="Child6" presStyleLbl="node1" presStyleIdx="5" presStyleCnt="6">
        <dgm:presLayoutVars>
          <dgm:chMax val="0"/>
          <dgm:chPref val="0"/>
          <dgm:bulletEnabled val="1"/>
        </dgm:presLayoutVars>
      </dgm:prSet>
      <dgm:spPr/>
      <dgm:t>
        <a:bodyPr/>
        <a:lstStyle/>
        <a:p>
          <a:endParaRPr lang="en-US"/>
        </a:p>
      </dgm:t>
    </dgm:pt>
  </dgm:ptLst>
  <dgm:cxnLst>
    <dgm:cxn modelId="{C8CC93DB-1AC5-4559-B8EA-B2331E5AE44C}" srcId="{64AAF5E0-A9D8-4258-8681-B2796E3B1F83}" destId="{0E2B23B0-D528-4C01-89D5-3571E72C11D6}" srcOrd="4" destOrd="0" parTransId="{A735A352-60F9-4ED5-BA04-3EF6A0B914C8}" sibTransId="{8CBF4924-D11D-4369-A898-7FA46EF6245B}"/>
    <dgm:cxn modelId="{D22B9705-86AE-47FC-BC0A-67EF4FAC568F}" type="presOf" srcId="{D983420A-C8C4-401F-8844-8ED7DFDBAA74}" destId="{64F95F05-A407-4516-9547-0B82F68085DA}" srcOrd="0" destOrd="0" presId="urn:microsoft.com/office/officeart/2011/layout/HexagonRadial"/>
    <dgm:cxn modelId="{547EBDCC-F368-4C01-B02C-6B12F786E7D3}" type="presOf" srcId="{64AAF5E0-A9D8-4258-8681-B2796E3B1F83}" destId="{B1066FBF-948E-4B96-92C3-E7EA334388BB}" srcOrd="0" destOrd="0" presId="urn:microsoft.com/office/officeart/2011/layout/HexagonRadial"/>
    <dgm:cxn modelId="{CFF759F9-D5B6-44B3-8495-E1D20AFF99ED}" srcId="{64AAF5E0-A9D8-4258-8681-B2796E3B1F83}" destId="{2F5A5941-04EE-4C24-A5D1-32C1C46E8BAC}" srcOrd="1" destOrd="0" parTransId="{877D7C71-AC3F-46AD-AB5B-A97F8F373F02}" sibTransId="{6D0590A2-739C-48CE-B515-B95A9F9D7CF8}"/>
    <dgm:cxn modelId="{90338693-2140-4B7B-93F0-B69109CD3CED}" srcId="{64AAF5E0-A9D8-4258-8681-B2796E3B1F83}" destId="{3DD09845-9567-441C-84D3-F5B4BC3A0EA1}" srcOrd="2" destOrd="0" parTransId="{5660AB1D-C21E-4B09-962A-DF42566F9F55}" sibTransId="{BEED4E09-55B5-4038-A7C2-1AE9CCCC2DCD}"/>
    <dgm:cxn modelId="{2FE091D5-C356-4E2C-9537-72A9C3F7FC90}" type="presOf" srcId="{FA70D8EF-163E-4E93-83BB-5AC11FCC3258}" destId="{0ED50F53-67CA-4EDF-B4ED-91A2F1962307}" srcOrd="0" destOrd="0" presId="urn:microsoft.com/office/officeart/2011/layout/HexagonRadial"/>
    <dgm:cxn modelId="{4EC1E81D-5148-4443-B3F3-1D438AA6B8F4}" type="presOf" srcId="{2F5A5941-04EE-4C24-A5D1-32C1C46E8BAC}" destId="{4AF89055-8A16-4A94-9014-62BEDD09A655}" srcOrd="0" destOrd="0" presId="urn:microsoft.com/office/officeart/2011/layout/HexagonRadial"/>
    <dgm:cxn modelId="{D1FCEF52-A258-4633-8A7A-D8B44DBDDA6D}" type="presOf" srcId="{B677D573-299D-4C2E-9EB6-FF1DCEF4B939}" destId="{F9653983-CBB6-4285-82E2-4B35ABC9DB96}" srcOrd="0" destOrd="0" presId="urn:microsoft.com/office/officeart/2011/layout/HexagonRadial"/>
    <dgm:cxn modelId="{3A0D57DB-1EED-47AB-A1BC-CA62418152C9}" type="presOf" srcId="{17F45A5C-1388-4DF0-A713-46C065E9F5CA}" destId="{DCA2AF4C-92AF-4470-A0DD-B66CC82A23FB}" srcOrd="0" destOrd="0" presId="urn:microsoft.com/office/officeart/2011/layout/HexagonRadial"/>
    <dgm:cxn modelId="{09A6B1D7-F220-428B-91E8-3C4780F9A396}" srcId="{64AAF5E0-A9D8-4258-8681-B2796E3B1F83}" destId="{B677D573-299D-4C2E-9EB6-FF1DCEF4B939}" srcOrd="5" destOrd="0" parTransId="{90DBF5CF-7B2B-4ABB-AC95-E193AD17613C}" sibTransId="{4DBD187C-B0EB-4343-89E2-6247D9E7FE2F}"/>
    <dgm:cxn modelId="{B01AF25D-C9BB-4CCE-B0F6-94833B592F4B}" type="presOf" srcId="{3DD09845-9567-441C-84D3-F5B4BC3A0EA1}" destId="{721021F2-D373-4DD8-9152-5105318F96B5}" srcOrd="0" destOrd="0" presId="urn:microsoft.com/office/officeart/2011/layout/HexagonRadial"/>
    <dgm:cxn modelId="{6E9E6BBD-CEF1-467D-9A7D-9ACAA79D5341}" srcId="{64AAF5E0-A9D8-4258-8681-B2796E3B1F83}" destId="{17F45A5C-1388-4DF0-A713-46C065E9F5CA}" srcOrd="3" destOrd="0" parTransId="{AB556331-D464-4FA7-8423-B0334886AEEA}" sibTransId="{5D13AA28-CEF6-478F-AED8-8DFAA24CA3D7}"/>
    <dgm:cxn modelId="{5D927981-336B-44D7-8936-EC076B613634}" type="presOf" srcId="{0E2B23B0-D528-4C01-89D5-3571E72C11D6}" destId="{3734D874-D9F6-4B44-BB47-2AFCF9789691}" srcOrd="0" destOrd="0" presId="urn:microsoft.com/office/officeart/2011/layout/HexagonRadial"/>
    <dgm:cxn modelId="{179B487C-F9E3-4489-A97D-78E2051E36A1}" srcId="{FA70D8EF-163E-4E93-83BB-5AC11FCC3258}" destId="{64AAF5E0-A9D8-4258-8681-B2796E3B1F83}" srcOrd="0" destOrd="0" parTransId="{55CAA3B7-427D-4ECA-BDBE-CEECA13CD4C9}" sibTransId="{81A7FC98-3D51-4A06-B3A8-A5F4C155CB4B}"/>
    <dgm:cxn modelId="{4F98DECD-9682-4380-8C2A-E1B93F443806}" srcId="{64AAF5E0-A9D8-4258-8681-B2796E3B1F83}" destId="{D983420A-C8C4-401F-8844-8ED7DFDBAA74}" srcOrd="0" destOrd="0" parTransId="{48EA80E6-D2E3-4AF9-95AC-51AB42B5C63A}" sibTransId="{89BD2249-9121-4AAC-9659-CA2D9D1B9EF4}"/>
    <dgm:cxn modelId="{D02586A5-1EFF-46D7-8008-1FB055C7E7EE}" type="presParOf" srcId="{0ED50F53-67CA-4EDF-B4ED-91A2F1962307}" destId="{B1066FBF-948E-4B96-92C3-E7EA334388BB}" srcOrd="0" destOrd="0" presId="urn:microsoft.com/office/officeart/2011/layout/HexagonRadial"/>
    <dgm:cxn modelId="{38446F93-C15F-48B0-9BE2-1FDFE9535363}" type="presParOf" srcId="{0ED50F53-67CA-4EDF-B4ED-91A2F1962307}" destId="{4612519D-0044-4469-A855-83C586D590FF}" srcOrd="1" destOrd="0" presId="urn:microsoft.com/office/officeart/2011/layout/HexagonRadial"/>
    <dgm:cxn modelId="{B82B9377-2828-4EBA-94E7-98DC0D4BF6DC}" type="presParOf" srcId="{4612519D-0044-4469-A855-83C586D590FF}" destId="{0BDB771C-8CCC-467D-BD61-1601647EBD1F}" srcOrd="0" destOrd="0" presId="urn:microsoft.com/office/officeart/2011/layout/HexagonRadial"/>
    <dgm:cxn modelId="{0932F592-DD2C-48AB-AB8F-964E3ED3B62A}" type="presParOf" srcId="{0ED50F53-67CA-4EDF-B4ED-91A2F1962307}" destId="{64F95F05-A407-4516-9547-0B82F68085DA}" srcOrd="2" destOrd="0" presId="urn:microsoft.com/office/officeart/2011/layout/HexagonRadial"/>
    <dgm:cxn modelId="{CEAB424E-5A83-4F92-9BD6-E0A9F776E5AE}" type="presParOf" srcId="{0ED50F53-67CA-4EDF-B4ED-91A2F1962307}" destId="{6E320453-C496-411C-B470-AA489EBF4FF1}" srcOrd="3" destOrd="0" presId="urn:microsoft.com/office/officeart/2011/layout/HexagonRadial"/>
    <dgm:cxn modelId="{EE2AA45D-3D61-4358-B3D8-BFC87AA0D6FF}" type="presParOf" srcId="{6E320453-C496-411C-B470-AA489EBF4FF1}" destId="{C9FE90A8-9625-4898-A909-6DD709610BD8}" srcOrd="0" destOrd="0" presId="urn:microsoft.com/office/officeart/2011/layout/HexagonRadial"/>
    <dgm:cxn modelId="{9240D99A-26A6-4E5A-86B6-640CF5E14EC1}" type="presParOf" srcId="{0ED50F53-67CA-4EDF-B4ED-91A2F1962307}" destId="{4AF89055-8A16-4A94-9014-62BEDD09A655}" srcOrd="4" destOrd="0" presId="urn:microsoft.com/office/officeart/2011/layout/HexagonRadial"/>
    <dgm:cxn modelId="{5BF37246-D6A6-4DCB-AF90-0A145C3BCF9B}" type="presParOf" srcId="{0ED50F53-67CA-4EDF-B4ED-91A2F1962307}" destId="{948FD911-4520-46DF-AA35-1760EBF905B1}" srcOrd="5" destOrd="0" presId="urn:microsoft.com/office/officeart/2011/layout/HexagonRadial"/>
    <dgm:cxn modelId="{5399F70E-8A52-4595-9951-B311D2D397BC}" type="presParOf" srcId="{948FD911-4520-46DF-AA35-1760EBF905B1}" destId="{FDC91C17-5F32-4682-A9F4-2E9A28BC7E6D}" srcOrd="0" destOrd="0" presId="urn:microsoft.com/office/officeart/2011/layout/HexagonRadial"/>
    <dgm:cxn modelId="{3A99E074-5A9F-4031-961E-FBC7C61F00E2}" type="presParOf" srcId="{0ED50F53-67CA-4EDF-B4ED-91A2F1962307}" destId="{721021F2-D373-4DD8-9152-5105318F96B5}" srcOrd="6" destOrd="0" presId="urn:microsoft.com/office/officeart/2011/layout/HexagonRadial"/>
    <dgm:cxn modelId="{25C0AE5E-C588-4493-8BBE-6E01B0986B54}" type="presParOf" srcId="{0ED50F53-67CA-4EDF-B4ED-91A2F1962307}" destId="{BB912483-1B9D-4480-982A-3FBE2398411C}" srcOrd="7" destOrd="0" presId="urn:microsoft.com/office/officeart/2011/layout/HexagonRadial"/>
    <dgm:cxn modelId="{91AF319F-D416-48CE-9514-F84666AE0EC0}" type="presParOf" srcId="{BB912483-1B9D-4480-982A-3FBE2398411C}" destId="{A0491265-65C6-449B-96D5-12E61BCB7168}" srcOrd="0" destOrd="0" presId="urn:microsoft.com/office/officeart/2011/layout/HexagonRadial"/>
    <dgm:cxn modelId="{814089FA-8A4F-48CC-BF1E-47C4914C5506}" type="presParOf" srcId="{0ED50F53-67CA-4EDF-B4ED-91A2F1962307}" destId="{DCA2AF4C-92AF-4470-A0DD-B66CC82A23FB}" srcOrd="8" destOrd="0" presId="urn:microsoft.com/office/officeart/2011/layout/HexagonRadial"/>
    <dgm:cxn modelId="{84883B0D-C20D-4FF1-8A0E-0A3C79CC8769}" type="presParOf" srcId="{0ED50F53-67CA-4EDF-B4ED-91A2F1962307}" destId="{8689F877-FE2E-49CB-AC23-4DA3E059CDF7}" srcOrd="9" destOrd="0" presId="urn:microsoft.com/office/officeart/2011/layout/HexagonRadial"/>
    <dgm:cxn modelId="{64D6902C-91E7-4636-93E2-E3923F07CA4E}" type="presParOf" srcId="{8689F877-FE2E-49CB-AC23-4DA3E059CDF7}" destId="{C6150DE2-896F-42E5-A3F6-B19199F8BF61}" srcOrd="0" destOrd="0" presId="urn:microsoft.com/office/officeart/2011/layout/HexagonRadial"/>
    <dgm:cxn modelId="{AE14447C-9A94-4AAB-9809-2FCFCA4D70B8}" type="presParOf" srcId="{0ED50F53-67CA-4EDF-B4ED-91A2F1962307}" destId="{3734D874-D9F6-4B44-BB47-2AFCF9789691}" srcOrd="10" destOrd="0" presId="urn:microsoft.com/office/officeart/2011/layout/HexagonRadial"/>
    <dgm:cxn modelId="{DB066178-C1DB-474A-AFBE-F2034D93FF69}" type="presParOf" srcId="{0ED50F53-67CA-4EDF-B4ED-91A2F1962307}" destId="{1E8AFD1A-2EA1-4AC1-996D-BA35DCC1B591}" srcOrd="11" destOrd="0" presId="urn:microsoft.com/office/officeart/2011/layout/HexagonRadial"/>
    <dgm:cxn modelId="{3B386831-FF9B-4F67-83C3-43508ED06BD1}" type="presParOf" srcId="{1E8AFD1A-2EA1-4AC1-996D-BA35DCC1B591}" destId="{B01006F9-6A35-403D-8771-E2BFDB0AE63A}" srcOrd="0" destOrd="0" presId="urn:microsoft.com/office/officeart/2011/layout/HexagonRadial"/>
    <dgm:cxn modelId="{E1243F39-D6A5-4E26-8081-0A844ADDAE5A}" type="presParOf" srcId="{0ED50F53-67CA-4EDF-B4ED-91A2F1962307}" destId="{F9653983-CBB6-4285-82E2-4B35ABC9DB9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70D8EF-163E-4E93-83BB-5AC11FCC3258}" type="doc">
      <dgm:prSet loTypeId="urn:microsoft.com/office/officeart/2011/layout/HexagonRadial" loCatId="cycle" qsTypeId="urn:microsoft.com/office/officeart/2005/8/quickstyle/3d2" qsCatId="3D" csTypeId="urn:microsoft.com/office/officeart/2005/8/colors/colorful1" csCatId="colorful" phldr="1"/>
      <dgm:spPr/>
      <dgm:t>
        <a:bodyPr/>
        <a:lstStyle/>
        <a:p>
          <a:endParaRPr lang="en-US"/>
        </a:p>
      </dgm:t>
    </dgm:pt>
    <dgm:pt modelId="{64AAF5E0-A9D8-4258-8681-B2796E3B1F83}">
      <dgm:prSet phldrT="[Text]" custT="1"/>
      <dgm:spPr/>
      <dgm:t>
        <a:bodyPr/>
        <a:lstStyle/>
        <a:p>
          <a:r>
            <a:rPr lang="en-US" sz="2000" dirty="0" smtClean="0">
              <a:solidFill>
                <a:schemeClr val="tx1"/>
              </a:solidFill>
              <a:latin typeface="Arial Rounded MT Bold" panose="020F0704030504030204" pitchFamily="34" charset="0"/>
            </a:rPr>
            <a:t>Culture of Health</a:t>
          </a:r>
          <a:endParaRPr lang="en-US" sz="2000" dirty="0">
            <a:solidFill>
              <a:schemeClr val="tx1"/>
            </a:solidFill>
            <a:latin typeface="Arial Rounded MT Bold" panose="020F0704030504030204" pitchFamily="34" charset="0"/>
          </a:endParaRPr>
        </a:p>
      </dgm:t>
    </dgm:pt>
    <dgm:pt modelId="{55CAA3B7-427D-4ECA-BDBE-CEECA13CD4C9}" type="parTrans" cxnId="{179B487C-F9E3-4489-A97D-78E2051E36A1}">
      <dgm:prSet/>
      <dgm:spPr/>
      <dgm:t>
        <a:bodyPr/>
        <a:lstStyle/>
        <a:p>
          <a:endParaRPr lang="en-US"/>
        </a:p>
      </dgm:t>
    </dgm:pt>
    <dgm:pt modelId="{81A7FC98-3D51-4A06-B3A8-A5F4C155CB4B}" type="sibTrans" cxnId="{179B487C-F9E3-4489-A97D-78E2051E36A1}">
      <dgm:prSet/>
      <dgm:spPr/>
      <dgm:t>
        <a:bodyPr/>
        <a:lstStyle/>
        <a:p>
          <a:endParaRPr lang="en-US"/>
        </a:p>
      </dgm:t>
    </dgm:pt>
    <dgm:pt modelId="{D983420A-C8C4-401F-8844-8ED7DFDBAA74}">
      <dgm:prSet phldrT="[Text]" custT="1"/>
      <dgm:spPr/>
      <dgm:t>
        <a:bodyPr/>
        <a:lstStyle/>
        <a:p>
          <a:r>
            <a:rPr lang="en-US" sz="1400" dirty="0" smtClean="0">
              <a:solidFill>
                <a:schemeClr val="tx1"/>
              </a:solidFill>
              <a:latin typeface="Arial Rounded MT Bold" panose="020F0704030504030204" pitchFamily="34" charset="0"/>
            </a:rPr>
            <a:t>Health flourishes for all</a:t>
          </a:r>
          <a:endParaRPr lang="en-US" sz="1400" dirty="0">
            <a:solidFill>
              <a:schemeClr val="tx1"/>
            </a:solidFill>
            <a:latin typeface="Arial Rounded MT Bold" panose="020F0704030504030204" pitchFamily="34" charset="0"/>
          </a:endParaRPr>
        </a:p>
      </dgm:t>
    </dgm:pt>
    <dgm:pt modelId="{48EA80E6-D2E3-4AF9-95AC-51AB42B5C63A}" type="parTrans" cxnId="{4F98DECD-9682-4380-8C2A-E1B93F443806}">
      <dgm:prSet/>
      <dgm:spPr/>
      <dgm:t>
        <a:bodyPr/>
        <a:lstStyle/>
        <a:p>
          <a:endParaRPr lang="en-US"/>
        </a:p>
      </dgm:t>
    </dgm:pt>
    <dgm:pt modelId="{89BD2249-9121-4AAC-9659-CA2D9D1B9EF4}" type="sibTrans" cxnId="{4F98DECD-9682-4380-8C2A-E1B93F443806}">
      <dgm:prSet/>
      <dgm:spPr/>
      <dgm:t>
        <a:bodyPr/>
        <a:lstStyle/>
        <a:p>
          <a:endParaRPr lang="en-US"/>
        </a:p>
      </dgm:t>
    </dgm:pt>
    <dgm:pt modelId="{2F5A5941-04EE-4C24-A5D1-32C1C46E8BAC}">
      <dgm:prSet phldrT="[Text]" custT="1"/>
      <dgm:spPr/>
      <dgm:t>
        <a:bodyPr/>
        <a:lstStyle/>
        <a:p>
          <a:r>
            <a:rPr lang="en-US" sz="1400" dirty="0" smtClean="0">
              <a:solidFill>
                <a:schemeClr val="tx1"/>
              </a:solidFill>
              <a:latin typeface="Arial Rounded MT Bold" panose="020F0704030504030204" pitchFamily="34" charset="0"/>
            </a:rPr>
            <a:t>Health is a social value</a:t>
          </a:r>
          <a:endParaRPr lang="en-US" sz="1400" dirty="0">
            <a:solidFill>
              <a:schemeClr val="tx1"/>
            </a:solidFill>
            <a:latin typeface="Arial Rounded MT Bold" panose="020F0704030504030204" pitchFamily="34" charset="0"/>
          </a:endParaRPr>
        </a:p>
      </dgm:t>
    </dgm:pt>
    <dgm:pt modelId="{877D7C71-AC3F-46AD-AB5B-A97F8F373F02}" type="parTrans" cxnId="{CFF759F9-D5B6-44B3-8495-E1D20AFF99ED}">
      <dgm:prSet/>
      <dgm:spPr/>
      <dgm:t>
        <a:bodyPr/>
        <a:lstStyle/>
        <a:p>
          <a:endParaRPr lang="en-US"/>
        </a:p>
      </dgm:t>
    </dgm:pt>
    <dgm:pt modelId="{6D0590A2-739C-48CE-B515-B95A9F9D7CF8}" type="sibTrans" cxnId="{CFF759F9-D5B6-44B3-8495-E1D20AFF99ED}">
      <dgm:prSet/>
      <dgm:spPr/>
      <dgm:t>
        <a:bodyPr/>
        <a:lstStyle/>
        <a:p>
          <a:endParaRPr lang="en-US"/>
        </a:p>
      </dgm:t>
    </dgm:pt>
    <dgm:pt modelId="{3DD09845-9567-441C-84D3-F5B4BC3A0EA1}">
      <dgm:prSet phldrT="[Text]" custT="1"/>
      <dgm:spPr/>
      <dgm:t>
        <a:bodyPr/>
        <a:lstStyle/>
        <a:p>
          <a:r>
            <a:rPr lang="en-US" sz="1400" dirty="0" smtClean="0">
              <a:solidFill>
                <a:schemeClr val="tx1"/>
              </a:solidFill>
              <a:latin typeface="Arial Rounded MT Bold" panose="020F0704030504030204" pitchFamily="34" charset="0"/>
            </a:rPr>
            <a:t>Healthy environ-</a:t>
          </a:r>
          <a:r>
            <a:rPr lang="en-US" sz="1400" dirty="0" err="1" smtClean="0">
              <a:solidFill>
                <a:schemeClr val="tx1"/>
              </a:solidFill>
              <a:latin typeface="Arial Rounded MT Bold" panose="020F0704030504030204" pitchFamily="34" charset="0"/>
            </a:rPr>
            <a:t>ments</a:t>
          </a:r>
          <a:endParaRPr lang="en-US" sz="1400" dirty="0">
            <a:solidFill>
              <a:schemeClr val="tx1"/>
            </a:solidFill>
            <a:latin typeface="Arial Rounded MT Bold" panose="020F0704030504030204" pitchFamily="34" charset="0"/>
          </a:endParaRPr>
        </a:p>
      </dgm:t>
    </dgm:pt>
    <dgm:pt modelId="{5660AB1D-C21E-4B09-962A-DF42566F9F55}" type="parTrans" cxnId="{90338693-2140-4B7B-93F0-B69109CD3CED}">
      <dgm:prSet/>
      <dgm:spPr/>
      <dgm:t>
        <a:bodyPr/>
        <a:lstStyle/>
        <a:p>
          <a:endParaRPr lang="en-US"/>
        </a:p>
      </dgm:t>
    </dgm:pt>
    <dgm:pt modelId="{BEED4E09-55B5-4038-A7C2-1AE9CCCC2DCD}" type="sibTrans" cxnId="{90338693-2140-4B7B-93F0-B69109CD3CED}">
      <dgm:prSet/>
      <dgm:spPr/>
      <dgm:t>
        <a:bodyPr/>
        <a:lstStyle/>
        <a:p>
          <a:endParaRPr lang="en-US"/>
        </a:p>
      </dgm:t>
    </dgm:pt>
    <dgm:pt modelId="{17F45A5C-1388-4DF0-A713-46C065E9F5CA}">
      <dgm:prSet phldrT="[Text]" custT="1"/>
      <dgm:spPr/>
      <dgm:t>
        <a:bodyPr/>
        <a:lstStyle/>
        <a:p>
          <a:r>
            <a:rPr lang="en-US" sz="1400" dirty="0" smtClean="0">
              <a:solidFill>
                <a:schemeClr val="tx1"/>
              </a:solidFill>
              <a:latin typeface="Arial Rounded MT Bold" panose="020F0704030504030204" pitchFamily="34" charset="0"/>
            </a:rPr>
            <a:t>Health care doesn’t burden the economy</a:t>
          </a:r>
          <a:endParaRPr lang="en-US" sz="1400" dirty="0">
            <a:solidFill>
              <a:schemeClr val="tx1"/>
            </a:solidFill>
            <a:latin typeface="Arial Rounded MT Bold" panose="020F0704030504030204" pitchFamily="34" charset="0"/>
          </a:endParaRPr>
        </a:p>
      </dgm:t>
    </dgm:pt>
    <dgm:pt modelId="{AB556331-D464-4FA7-8423-B0334886AEEA}" type="parTrans" cxnId="{6E9E6BBD-CEF1-467D-9A7D-9ACAA79D5341}">
      <dgm:prSet/>
      <dgm:spPr/>
      <dgm:t>
        <a:bodyPr/>
        <a:lstStyle/>
        <a:p>
          <a:endParaRPr lang="en-US"/>
        </a:p>
      </dgm:t>
    </dgm:pt>
    <dgm:pt modelId="{5D13AA28-CEF6-478F-AED8-8DFAA24CA3D7}" type="sibTrans" cxnId="{6E9E6BBD-CEF1-467D-9A7D-9ACAA79D5341}">
      <dgm:prSet/>
      <dgm:spPr/>
      <dgm:t>
        <a:bodyPr/>
        <a:lstStyle/>
        <a:p>
          <a:endParaRPr lang="en-US"/>
        </a:p>
      </dgm:t>
    </dgm:pt>
    <dgm:pt modelId="{0E2B23B0-D528-4C01-89D5-3571E72C11D6}">
      <dgm:prSet phldrT="[Text]" custT="1"/>
      <dgm:spPr/>
      <dgm:t>
        <a:bodyPr/>
        <a:lstStyle/>
        <a:p>
          <a:r>
            <a:rPr lang="en-US" sz="1400" dirty="0" smtClean="0">
              <a:solidFill>
                <a:schemeClr val="tx1"/>
              </a:solidFill>
              <a:latin typeface="Arial Rounded MT Bold" panose="020F0704030504030204" pitchFamily="34" charset="0"/>
            </a:rPr>
            <a:t>We make proactive healthy choices</a:t>
          </a:r>
          <a:endParaRPr lang="en-US" sz="1400" dirty="0">
            <a:solidFill>
              <a:schemeClr val="tx1"/>
            </a:solidFill>
            <a:latin typeface="Arial Rounded MT Bold" panose="020F0704030504030204" pitchFamily="34" charset="0"/>
          </a:endParaRPr>
        </a:p>
      </dgm:t>
    </dgm:pt>
    <dgm:pt modelId="{A735A352-60F9-4ED5-BA04-3EF6A0B914C8}" type="parTrans" cxnId="{C8CC93DB-1AC5-4559-B8EA-B2331E5AE44C}">
      <dgm:prSet/>
      <dgm:spPr/>
      <dgm:t>
        <a:bodyPr/>
        <a:lstStyle/>
        <a:p>
          <a:endParaRPr lang="en-US"/>
        </a:p>
      </dgm:t>
    </dgm:pt>
    <dgm:pt modelId="{8CBF4924-D11D-4369-A898-7FA46EF6245B}" type="sibTrans" cxnId="{C8CC93DB-1AC5-4559-B8EA-B2331E5AE44C}">
      <dgm:prSet/>
      <dgm:spPr/>
      <dgm:t>
        <a:bodyPr/>
        <a:lstStyle/>
        <a:p>
          <a:endParaRPr lang="en-US"/>
        </a:p>
      </dgm:t>
    </dgm:pt>
    <dgm:pt modelId="{B677D573-299D-4C2E-9EB6-FF1DCEF4B939}">
      <dgm:prSet phldrT="[Text]" custT="1"/>
      <dgm:spPr/>
      <dgm:t>
        <a:bodyPr/>
        <a:lstStyle/>
        <a:p>
          <a:r>
            <a:rPr lang="en-US" sz="1400" dirty="0" smtClean="0">
              <a:solidFill>
                <a:schemeClr val="tx1"/>
              </a:solidFill>
              <a:latin typeface="Arial Rounded MT Bold" panose="020F0704030504030204" pitchFamily="34" charset="0"/>
            </a:rPr>
            <a:t>Health care is available to all</a:t>
          </a:r>
          <a:endParaRPr lang="en-US" sz="1400" dirty="0">
            <a:solidFill>
              <a:schemeClr val="tx1"/>
            </a:solidFill>
            <a:latin typeface="Arial Rounded MT Bold" panose="020F0704030504030204" pitchFamily="34" charset="0"/>
          </a:endParaRPr>
        </a:p>
      </dgm:t>
    </dgm:pt>
    <dgm:pt modelId="{90DBF5CF-7B2B-4ABB-AC95-E193AD17613C}" type="parTrans" cxnId="{09A6B1D7-F220-428B-91E8-3C4780F9A396}">
      <dgm:prSet/>
      <dgm:spPr/>
      <dgm:t>
        <a:bodyPr/>
        <a:lstStyle/>
        <a:p>
          <a:endParaRPr lang="en-US"/>
        </a:p>
      </dgm:t>
    </dgm:pt>
    <dgm:pt modelId="{4DBD187C-B0EB-4343-89E2-6247D9E7FE2F}" type="sibTrans" cxnId="{09A6B1D7-F220-428B-91E8-3C4780F9A396}">
      <dgm:prSet/>
      <dgm:spPr/>
      <dgm:t>
        <a:bodyPr/>
        <a:lstStyle/>
        <a:p>
          <a:endParaRPr lang="en-US"/>
        </a:p>
      </dgm:t>
    </dgm:pt>
    <dgm:pt modelId="{0ED50F53-67CA-4EDF-B4ED-91A2F1962307}" type="pres">
      <dgm:prSet presAssocID="{FA70D8EF-163E-4E93-83BB-5AC11FCC3258}" presName="Name0" presStyleCnt="0">
        <dgm:presLayoutVars>
          <dgm:chMax val="1"/>
          <dgm:chPref val="1"/>
          <dgm:dir/>
          <dgm:animOne val="branch"/>
          <dgm:animLvl val="lvl"/>
        </dgm:presLayoutVars>
      </dgm:prSet>
      <dgm:spPr/>
      <dgm:t>
        <a:bodyPr/>
        <a:lstStyle/>
        <a:p>
          <a:endParaRPr lang="en-US"/>
        </a:p>
      </dgm:t>
    </dgm:pt>
    <dgm:pt modelId="{B1066FBF-948E-4B96-92C3-E7EA334388BB}" type="pres">
      <dgm:prSet presAssocID="{64AAF5E0-A9D8-4258-8681-B2796E3B1F83}" presName="Parent" presStyleLbl="node0" presStyleIdx="0" presStyleCnt="1">
        <dgm:presLayoutVars>
          <dgm:chMax val="6"/>
          <dgm:chPref val="6"/>
        </dgm:presLayoutVars>
      </dgm:prSet>
      <dgm:spPr/>
      <dgm:t>
        <a:bodyPr/>
        <a:lstStyle/>
        <a:p>
          <a:endParaRPr lang="en-US"/>
        </a:p>
      </dgm:t>
    </dgm:pt>
    <dgm:pt modelId="{4612519D-0044-4469-A855-83C586D590FF}" type="pres">
      <dgm:prSet presAssocID="{D983420A-C8C4-401F-8844-8ED7DFDBAA74}" presName="Accent1" presStyleCnt="0"/>
      <dgm:spPr/>
    </dgm:pt>
    <dgm:pt modelId="{0BDB771C-8CCC-467D-BD61-1601647EBD1F}" type="pres">
      <dgm:prSet presAssocID="{D983420A-C8C4-401F-8844-8ED7DFDBAA74}" presName="Accent" presStyleLbl="bgShp" presStyleIdx="0" presStyleCnt="6"/>
      <dgm:spPr/>
    </dgm:pt>
    <dgm:pt modelId="{64F95F05-A407-4516-9547-0B82F68085DA}" type="pres">
      <dgm:prSet presAssocID="{D983420A-C8C4-401F-8844-8ED7DFDBAA74}" presName="Child1" presStyleLbl="node1" presStyleIdx="0" presStyleCnt="6">
        <dgm:presLayoutVars>
          <dgm:chMax val="0"/>
          <dgm:chPref val="0"/>
          <dgm:bulletEnabled val="1"/>
        </dgm:presLayoutVars>
      </dgm:prSet>
      <dgm:spPr/>
      <dgm:t>
        <a:bodyPr/>
        <a:lstStyle/>
        <a:p>
          <a:endParaRPr lang="en-US"/>
        </a:p>
      </dgm:t>
    </dgm:pt>
    <dgm:pt modelId="{6E320453-C496-411C-B470-AA489EBF4FF1}" type="pres">
      <dgm:prSet presAssocID="{2F5A5941-04EE-4C24-A5D1-32C1C46E8BAC}" presName="Accent2" presStyleCnt="0"/>
      <dgm:spPr/>
    </dgm:pt>
    <dgm:pt modelId="{C9FE90A8-9625-4898-A909-6DD709610BD8}" type="pres">
      <dgm:prSet presAssocID="{2F5A5941-04EE-4C24-A5D1-32C1C46E8BAC}" presName="Accent" presStyleLbl="bgShp" presStyleIdx="1" presStyleCnt="6"/>
      <dgm:spPr/>
    </dgm:pt>
    <dgm:pt modelId="{4AF89055-8A16-4A94-9014-62BEDD09A655}" type="pres">
      <dgm:prSet presAssocID="{2F5A5941-04EE-4C24-A5D1-32C1C46E8BAC}" presName="Child2" presStyleLbl="node1" presStyleIdx="1" presStyleCnt="6">
        <dgm:presLayoutVars>
          <dgm:chMax val="0"/>
          <dgm:chPref val="0"/>
          <dgm:bulletEnabled val="1"/>
        </dgm:presLayoutVars>
      </dgm:prSet>
      <dgm:spPr/>
      <dgm:t>
        <a:bodyPr/>
        <a:lstStyle/>
        <a:p>
          <a:endParaRPr lang="en-US"/>
        </a:p>
      </dgm:t>
    </dgm:pt>
    <dgm:pt modelId="{948FD911-4520-46DF-AA35-1760EBF905B1}" type="pres">
      <dgm:prSet presAssocID="{3DD09845-9567-441C-84D3-F5B4BC3A0EA1}" presName="Accent3" presStyleCnt="0"/>
      <dgm:spPr/>
    </dgm:pt>
    <dgm:pt modelId="{FDC91C17-5F32-4682-A9F4-2E9A28BC7E6D}" type="pres">
      <dgm:prSet presAssocID="{3DD09845-9567-441C-84D3-F5B4BC3A0EA1}" presName="Accent" presStyleLbl="bgShp" presStyleIdx="2" presStyleCnt="6"/>
      <dgm:spPr/>
    </dgm:pt>
    <dgm:pt modelId="{721021F2-D373-4DD8-9152-5105318F96B5}" type="pres">
      <dgm:prSet presAssocID="{3DD09845-9567-441C-84D3-F5B4BC3A0EA1}" presName="Child3" presStyleLbl="node1" presStyleIdx="2" presStyleCnt="6">
        <dgm:presLayoutVars>
          <dgm:chMax val="0"/>
          <dgm:chPref val="0"/>
          <dgm:bulletEnabled val="1"/>
        </dgm:presLayoutVars>
      </dgm:prSet>
      <dgm:spPr/>
      <dgm:t>
        <a:bodyPr/>
        <a:lstStyle/>
        <a:p>
          <a:endParaRPr lang="en-US"/>
        </a:p>
      </dgm:t>
    </dgm:pt>
    <dgm:pt modelId="{BB912483-1B9D-4480-982A-3FBE2398411C}" type="pres">
      <dgm:prSet presAssocID="{17F45A5C-1388-4DF0-A713-46C065E9F5CA}" presName="Accent4" presStyleCnt="0"/>
      <dgm:spPr/>
    </dgm:pt>
    <dgm:pt modelId="{A0491265-65C6-449B-96D5-12E61BCB7168}" type="pres">
      <dgm:prSet presAssocID="{17F45A5C-1388-4DF0-A713-46C065E9F5CA}" presName="Accent" presStyleLbl="bgShp" presStyleIdx="3" presStyleCnt="6"/>
      <dgm:spPr/>
    </dgm:pt>
    <dgm:pt modelId="{DCA2AF4C-92AF-4470-A0DD-B66CC82A23FB}" type="pres">
      <dgm:prSet presAssocID="{17F45A5C-1388-4DF0-A713-46C065E9F5CA}" presName="Child4" presStyleLbl="node1" presStyleIdx="3" presStyleCnt="6">
        <dgm:presLayoutVars>
          <dgm:chMax val="0"/>
          <dgm:chPref val="0"/>
          <dgm:bulletEnabled val="1"/>
        </dgm:presLayoutVars>
      </dgm:prSet>
      <dgm:spPr/>
      <dgm:t>
        <a:bodyPr/>
        <a:lstStyle/>
        <a:p>
          <a:endParaRPr lang="en-US"/>
        </a:p>
      </dgm:t>
    </dgm:pt>
    <dgm:pt modelId="{8689F877-FE2E-49CB-AC23-4DA3E059CDF7}" type="pres">
      <dgm:prSet presAssocID="{0E2B23B0-D528-4C01-89D5-3571E72C11D6}" presName="Accent5" presStyleCnt="0"/>
      <dgm:spPr/>
    </dgm:pt>
    <dgm:pt modelId="{C6150DE2-896F-42E5-A3F6-B19199F8BF61}" type="pres">
      <dgm:prSet presAssocID="{0E2B23B0-D528-4C01-89D5-3571E72C11D6}" presName="Accent" presStyleLbl="bgShp" presStyleIdx="4" presStyleCnt="6"/>
      <dgm:spPr/>
    </dgm:pt>
    <dgm:pt modelId="{3734D874-D9F6-4B44-BB47-2AFCF9789691}" type="pres">
      <dgm:prSet presAssocID="{0E2B23B0-D528-4C01-89D5-3571E72C11D6}" presName="Child5" presStyleLbl="node1" presStyleIdx="4" presStyleCnt="6">
        <dgm:presLayoutVars>
          <dgm:chMax val="0"/>
          <dgm:chPref val="0"/>
          <dgm:bulletEnabled val="1"/>
        </dgm:presLayoutVars>
      </dgm:prSet>
      <dgm:spPr/>
      <dgm:t>
        <a:bodyPr/>
        <a:lstStyle/>
        <a:p>
          <a:endParaRPr lang="en-US"/>
        </a:p>
      </dgm:t>
    </dgm:pt>
    <dgm:pt modelId="{1E8AFD1A-2EA1-4AC1-996D-BA35DCC1B591}" type="pres">
      <dgm:prSet presAssocID="{B677D573-299D-4C2E-9EB6-FF1DCEF4B939}" presName="Accent6" presStyleCnt="0"/>
      <dgm:spPr/>
    </dgm:pt>
    <dgm:pt modelId="{B01006F9-6A35-403D-8771-E2BFDB0AE63A}" type="pres">
      <dgm:prSet presAssocID="{B677D573-299D-4C2E-9EB6-FF1DCEF4B939}" presName="Accent" presStyleLbl="bgShp" presStyleIdx="5" presStyleCnt="6"/>
      <dgm:spPr/>
    </dgm:pt>
    <dgm:pt modelId="{F9653983-CBB6-4285-82E2-4B35ABC9DB96}" type="pres">
      <dgm:prSet presAssocID="{B677D573-299D-4C2E-9EB6-FF1DCEF4B939}" presName="Child6" presStyleLbl="node1" presStyleIdx="5" presStyleCnt="6">
        <dgm:presLayoutVars>
          <dgm:chMax val="0"/>
          <dgm:chPref val="0"/>
          <dgm:bulletEnabled val="1"/>
        </dgm:presLayoutVars>
      </dgm:prSet>
      <dgm:spPr/>
      <dgm:t>
        <a:bodyPr/>
        <a:lstStyle/>
        <a:p>
          <a:endParaRPr lang="en-US"/>
        </a:p>
      </dgm:t>
    </dgm:pt>
  </dgm:ptLst>
  <dgm:cxnLst>
    <dgm:cxn modelId="{C8CC93DB-1AC5-4559-B8EA-B2331E5AE44C}" srcId="{64AAF5E0-A9D8-4258-8681-B2796E3B1F83}" destId="{0E2B23B0-D528-4C01-89D5-3571E72C11D6}" srcOrd="4" destOrd="0" parTransId="{A735A352-60F9-4ED5-BA04-3EF6A0B914C8}" sibTransId="{8CBF4924-D11D-4369-A898-7FA46EF6245B}"/>
    <dgm:cxn modelId="{D22B9705-86AE-47FC-BC0A-67EF4FAC568F}" type="presOf" srcId="{D983420A-C8C4-401F-8844-8ED7DFDBAA74}" destId="{64F95F05-A407-4516-9547-0B82F68085DA}" srcOrd="0" destOrd="0" presId="urn:microsoft.com/office/officeart/2011/layout/HexagonRadial"/>
    <dgm:cxn modelId="{547EBDCC-F368-4C01-B02C-6B12F786E7D3}" type="presOf" srcId="{64AAF5E0-A9D8-4258-8681-B2796E3B1F83}" destId="{B1066FBF-948E-4B96-92C3-E7EA334388BB}" srcOrd="0" destOrd="0" presId="urn:microsoft.com/office/officeart/2011/layout/HexagonRadial"/>
    <dgm:cxn modelId="{CFF759F9-D5B6-44B3-8495-E1D20AFF99ED}" srcId="{64AAF5E0-A9D8-4258-8681-B2796E3B1F83}" destId="{2F5A5941-04EE-4C24-A5D1-32C1C46E8BAC}" srcOrd="1" destOrd="0" parTransId="{877D7C71-AC3F-46AD-AB5B-A97F8F373F02}" sibTransId="{6D0590A2-739C-48CE-B515-B95A9F9D7CF8}"/>
    <dgm:cxn modelId="{90338693-2140-4B7B-93F0-B69109CD3CED}" srcId="{64AAF5E0-A9D8-4258-8681-B2796E3B1F83}" destId="{3DD09845-9567-441C-84D3-F5B4BC3A0EA1}" srcOrd="2" destOrd="0" parTransId="{5660AB1D-C21E-4B09-962A-DF42566F9F55}" sibTransId="{BEED4E09-55B5-4038-A7C2-1AE9CCCC2DCD}"/>
    <dgm:cxn modelId="{2FE091D5-C356-4E2C-9537-72A9C3F7FC90}" type="presOf" srcId="{FA70D8EF-163E-4E93-83BB-5AC11FCC3258}" destId="{0ED50F53-67CA-4EDF-B4ED-91A2F1962307}" srcOrd="0" destOrd="0" presId="urn:microsoft.com/office/officeart/2011/layout/HexagonRadial"/>
    <dgm:cxn modelId="{4EC1E81D-5148-4443-B3F3-1D438AA6B8F4}" type="presOf" srcId="{2F5A5941-04EE-4C24-A5D1-32C1C46E8BAC}" destId="{4AF89055-8A16-4A94-9014-62BEDD09A655}" srcOrd="0" destOrd="0" presId="urn:microsoft.com/office/officeart/2011/layout/HexagonRadial"/>
    <dgm:cxn modelId="{D1FCEF52-A258-4633-8A7A-D8B44DBDDA6D}" type="presOf" srcId="{B677D573-299D-4C2E-9EB6-FF1DCEF4B939}" destId="{F9653983-CBB6-4285-82E2-4B35ABC9DB96}" srcOrd="0" destOrd="0" presId="urn:microsoft.com/office/officeart/2011/layout/HexagonRadial"/>
    <dgm:cxn modelId="{3A0D57DB-1EED-47AB-A1BC-CA62418152C9}" type="presOf" srcId="{17F45A5C-1388-4DF0-A713-46C065E9F5CA}" destId="{DCA2AF4C-92AF-4470-A0DD-B66CC82A23FB}" srcOrd="0" destOrd="0" presId="urn:microsoft.com/office/officeart/2011/layout/HexagonRadial"/>
    <dgm:cxn modelId="{09A6B1D7-F220-428B-91E8-3C4780F9A396}" srcId="{64AAF5E0-A9D8-4258-8681-B2796E3B1F83}" destId="{B677D573-299D-4C2E-9EB6-FF1DCEF4B939}" srcOrd="5" destOrd="0" parTransId="{90DBF5CF-7B2B-4ABB-AC95-E193AD17613C}" sibTransId="{4DBD187C-B0EB-4343-89E2-6247D9E7FE2F}"/>
    <dgm:cxn modelId="{B01AF25D-C9BB-4CCE-B0F6-94833B592F4B}" type="presOf" srcId="{3DD09845-9567-441C-84D3-F5B4BC3A0EA1}" destId="{721021F2-D373-4DD8-9152-5105318F96B5}" srcOrd="0" destOrd="0" presId="urn:microsoft.com/office/officeart/2011/layout/HexagonRadial"/>
    <dgm:cxn modelId="{6E9E6BBD-CEF1-467D-9A7D-9ACAA79D5341}" srcId="{64AAF5E0-A9D8-4258-8681-B2796E3B1F83}" destId="{17F45A5C-1388-4DF0-A713-46C065E9F5CA}" srcOrd="3" destOrd="0" parTransId="{AB556331-D464-4FA7-8423-B0334886AEEA}" sibTransId="{5D13AA28-CEF6-478F-AED8-8DFAA24CA3D7}"/>
    <dgm:cxn modelId="{5D927981-336B-44D7-8936-EC076B613634}" type="presOf" srcId="{0E2B23B0-D528-4C01-89D5-3571E72C11D6}" destId="{3734D874-D9F6-4B44-BB47-2AFCF9789691}" srcOrd="0" destOrd="0" presId="urn:microsoft.com/office/officeart/2011/layout/HexagonRadial"/>
    <dgm:cxn modelId="{179B487C-F9E3-4489-A97D-78E2051E36A1}" srcId="{FA70D8EF-163E-4E93-83BB-5AC11FCC3258}" destId="{64AAF5E0-A9D8-4258-8681-B2796E3B1F83}" srcOrd="0" destOrd="0" parTransId="{55CAA3B7-427D-4ECA-BDBE-CEECA13CD4C9}" sibTransId="{81A7FC98-3D51-4A06-B3A8-A5F4C155CB4B}"/>
    <dgm:cxn modelId="{4F98DECD-9682-4380-8C2A-E1B93F443806}" srcId="{64AAF5E0-A9D8-4258-8681-B2796E3B1F83}" destId="{D983420A-C8C4-401F-8844-8ED7DFDBAA74}" srcOrd="0" destOrd="0" parTransId="{48EA80E6-D2E3-4AF9-95AC-51AB42B5C63A}" sibTransId="{89BD2249-9121-4AAC-9659-CA2D9D1B9EF4}"/>
    <dgm:cxn modelId="{D02586A5-1EFF-46D7-8008-1FB055C7E7EE}" type="presParOf" srcId="{0ED50F53-67CA-4EDF-B4ED-91A2F1962307}" destId="{B1066FBF-948E-4B96-92C3-E7EA334388BB}" srcOrd="0" destOrd="0" presId="urn:microsoft.com/office/officeart/2011/layout/HexagonRadial"/>
    <dgm:cxn modelId="{38446F93-C15F-48B0-9BE2-1FDFE9535363}" type="presParOf" srcId="{0ED50F53-67CA-4EDF-B4ED-91A2F1962307}" destId="{4612519D-0044-4469-A855-83C586D590FF}" srcOrd="1" destOrd="0" presId="urn:microsoft.com/office/officeart/2011/layout/HexagonRadial"/>
    <dgm:cxn modelId="{B82B9377-2828-4EBA-94E7-98DC0D4BF6DC}" type="presParOf" srcId="{4612519D-0044-4469-A855-83C586D590FF}" destId="{0BDB771C-8CCC-467D-BD61-1601647EBD1F}" srcOrd="0" destOrd="0" presId="urn:microsoft.com/office/officeart/2011/layout/HexagonRadial"/>
    <dgm:cxn modelId="{0932F592-DD2C-48AB-AB8F-964E3ED3B62A}" type="presParOf" srcId="{0ED50F53-67CA-4EDF-B4ED-91A2F1962307}" destId="{64F95F05-A407-4516-9547-0B82F68085DA}" srcOrd="2" destOrd="0" presId="urn:microsoft.com/office/officeart/2011/layout/HexagonRadial"/>
    <dgm:cxn modelId="{CEAB424E-5A83-4F92-9BD6-E0A9F776E5AE}" type="presParOf" srcId="{0ED50F53-67CA-4EDF-B4ED-91A2F1962307}" destId="{6E320453-C496-411C-B470-AA489EBF4FF1}" srcOrd="3" destOrd="0" presId="urn:microsoft.com/office/officeart/2011/layout/HexagonRadial"/>
    <dgm:cxn modelId="{EE2AA45D-3D61-4358-B3D8-BFC87AA0D6FF}" type="presParOf" srcId="{6E320453-C496-411C-B470-AA489EBF4FF1}" destId="{C9FE90A8-9625-4898-A909-6DD709610BD8}" srcOrd="0" destOrd="0" presId="urn:microsoft.com/office/officeart/2011/layout/HexagonRadial"/>
    <dgm:cxn modelId="{9240D99A-26A6-4E5A-86B6-640CF5E14EC1}" type="presParOf" srcId="{0ED50F53-67CA-4EDF-B4ED-91A2F1962307}" destId="{4AF89055-8A16-4A94-9014-62BEDD09A655}" srcOrd="4" destOrd="0" presId="urn:microsoft.com/office/officeart/2011/layout/HexagonRadial"/>
    <dgm:cxn modelId="{5BF37246-D6A6-4DCB-AF90-0A145C3BCF9B}" type="presParOf" srcId="{0ED50F53-67CA-4EDF-B4ED-91A2F1962307}" destId="{948FD911-4520-46DF-AA35-1760EBF905B1}" srcOrd="5" destOrd="0" presId="urn:microsoft.com/office/officeart/2011/layout/HexagonRadial"/>
    <dgm:cxn modelId="{5399F70E-8A52-4595-9951-B311D2D397BC}" type="presParOf" srcId="{948FD911-4520-46DF-AA35-1760EBF905B1}" destId="{FDC91C17-5F32-4682-A9F4-2E9A28BC7E6D}" srcOrd="0" destOrd="0" presId="urn:microsoft.com/office/officeart/2011/layout/HexagonRadial"/>
    <dgm:cxn modelId="{3A99E074-5A9F-4031-961E-FBC7C61F00E2}" type="presParOf" srcId="{0ED50F53-67CA-4EDF-B4ED-91A2F1962307}" destId="{721021F2-D373-4DD8-9152-5105318F96B5}" srcOrd="6" destOrd="0" presId="urn:microsoft.com/office/officeart/2011/layout/HexagonRadial"/>
    <dgm:cxn modelId="{25C0AE5E-C588-4493-8BBE-6E01B0986B54}" type="presParOf" srcId="{0ED50F53-67CA-4EDF-B4ED-91A2F1962307}" destId="{BB912483-1B9D-4480-982A-3FBE2398411C}" srcOrd="7" destOrd="0" presId="urn:microsoft.com/office/officeart/2011/layout/HexagonRadial"/>
    <dgm:cxn modelId="{91AF319F-D416-48CE-9514-F84666AE0EC0}" type="presParOf" srcId="{BB912483-1B9D-4480-982A-3FBE2398411C}" destId="{A0491265-65C6-449B-96D5-12E61BCB7168}" srcOrd="0" destOrd="0" presId="urn:microsoft.com/office/officeart/2011/layout/HexagonRadial"/>
    <dgm:cxn modelId="{814089FA-8A4F-48CC-BF1E-47C4914C5506}" type="presParOf" srcId="{0ED50F53-67CA-4EDF-B4ED-91A2F1962307}" destId="{DCA2AF4C-92AF-4470-A0DD-B66CC82A23FB}" srcOrd="8" destOrd="0" presId="urn:microsoft.com/office/officeart/2011/layout/HexagonRadial"/>
    <dgm:cxn modelId="{84883B0D-C20D-4FF1-8A0E-0A3C79CC8769}" type="presParOf" srcId="{0ED50F53-67CA-4EDF-B4ED-91A2F1962307}" destId="{8689F877-FE2E-49CB-AC23-4DA3E059CDF7}" srcOrd="9" destOrd="0" presId="urn:microsoft.com/office/officeart/2011/layout/HexagonRadial"/>
    <dgm:cxn modelId="{64D6902C-91E7-4636-93E2-E3923F07CA4E}" type="presParOf" srcId="{8689F877-FE2E-49CB-AC23-4DA3E059CDF7}" destId="{C6150DE2-896F-42E5-A3F6-B19199F8BF61}" srcOrd="0" destOrd="0" presId="urn:microsoft.com/office/officeart/2011/layout/HexagonRadial"/>
    <dgm:cxn modelId="{AE14447C-9A94-4AAB-9809-2FCFCA4D70B8}" type="presParOf" srcId="{0ED50F53-67CA-4EDF-B4ED-91A2F1962307}" destId="{3734D874-D9F6-4B44-BB47-2AFCF9789691}" srcOrd="10" destOrd="0" presId="urn:microsoft.com/office/officeart/2011/layout/HexagonRadial"/>
    <dgm:cxn modelId="{DB066178-C1DB-474A-AFBE-F2034D93FF69}" type="presParOf" srcId="{0ED50F53-67CA-4EDF-B4ED-91A2F1962307}" destId="{1E8AFD1A-2EA1-4AC1-996D-BA35DCC1B591}" srcOrd="11" destOrd="0" presId="urn:microsoft.com/office/officeart/2011/layout/HexagonRadial"/>
    <dgm:cxn modelId="{3B386831-FF9B-4F67-83C3-43508ED06BD1}" type="presParOf" srcId="{1E8AFD1A-2EA1-4AC1-996D-BA35DCC1B591}" destId="{B01006F9-6A35-403D-8771-E2BFDB0AE63A}" srcOrd="0" destOrd="0" presId="urn:microsoft.com/office/officeart/2011/layout/HexagonRadial"/>
    <dgm:cxn modelId="{E1243F39-D6A5-4E26-8081-0A844ADDAE5A}" type="presParOf" srcId="{0ED50F53-67CA-4EDF-B4ED-91A2F1962307}" destId="{F9653983-CBB6-4285-82E2-4B35ABC9DB9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66FBF-948E-4B96-92C3-E7EA334388BB}">
      <dsp:nvSpPr>
        <dsp:cNvPr id="0" name=""/>
        <dsp:cNvSpPr/>
      </dsp:nvSpPr>
      <dsp:spPr>
        <a:xfrm>
          <a:off x="2357826" y="1475919"/>
          <a:ext cx="1875957" cy="1622779"/>
        </a:xfrm>
        <a:prstGeom prst="hexagon">
          <a:avLst>
            <a:gd name="adj" fmla="val 2857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Rounded MT Bold" panose="020F0704030504030204" pitchFamily="34" charset="0"/>
            </a:rPr>
            <a:t>Culture of Health</a:t>
          </a:r>
          <a:endParaRPr lang="en-US" sz="2000" kern="1200" dirty="0">
            <a:solidFill>
              <a:schemeClr val="tx1"/>
            </a:solidFill>
            <a:latin typeface="Arial Rounded MT Bold" panose="020F0704030504030204" pitchFamily="34" charset="0"/>
          </a:endParaRPr>
        </a:p>
      </dsp:txBody>
      <dsp:txXfrm>
        <a:off x="2668698" y="1744836"/>
        <a:ext cx="1254213" cy="1084945"/>
      </dsp:txXfrm>
    </dsp:sp>
    <dsp:sp modelId="{C9FE90A8-9625-4898-A909-6DD709610BD8}">
      <dsp:nvSpPr>
        <dsp:cNvPr id="0" name=""/>
        <dsp:cNvSpPr/>
      </dsp:nvSpPr>
      <dsp:spPr>
        <a:xfrm>
          <a:off x="3532536" y="69952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4F95F05-A407-4516-9547-0B82F68085DA}">
      <dsp:nvSpPr>
        <dsp:cNvPr id="0" name=""/>
        <dsp:cNvSpPr/>
      </dsp:nvSpPr>
      <dsp:spPr>
        <a:xfrm>
          <a:off x="2530629" y="0"/>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flourishes for all</a:t>
          </a:r>
          <a:endParaRPr lang="en-US" sz="1400" kern="1200" dirty="0">
            <a:solidFill>
              <a:schemeClr val="tx1"/>
            </a:solidFill>
            <a:latin typeface="Arial Rounded MT Bold" panose="020F0704030504030204" pitchFamily="34" charset="0"/>
          </a:endParaRPr>
        </a:p>
      </dsp:txBody>
      <dsp:txXfrm>
        <a:off x="2785398" y="220405"/>
        <a:ext cx="1027796" cy="889164"/>
      </dsp:txXfrm>
    </dsp:sp>
    <dsp:sp modelId="{FDC91C17-5F32-4682-A9F4-2E9A28BC7E6D}">
      <dsp:nvSpPr>
        <dsp:cNvPr id="0" name=""/>
        <dsp:cNvSpPr/>
      </dsp:nvSpPr>
      <dsp:spPr>
        <a:xfrm>
          <a:off x="4358586" y="1839638"/>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AF89055-8A16-4A94-9014-62BEDD09A655}">
      <dsp:nvSpPr>
        <dsp:cNvPr id="0" name=""/>
        <dsp:cNvSpPr/>
      </dsp:nvSpPr>
      <dsp:spPr>
        <a:xfrm>
          <a:off x="3940543" y="818023"/>
          <a:ext cx="1537334" cy="1329974"/>
        </a:xfrm>
        <a:prstGeom prst="hexagon">
          <a:avLst>
            <a:gd name="adj" fmla="val 2857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is a social value</a:t>
          </a:r>
          <a:endParaRPr lang="en-US" sz="1400" kern="1200" dirty="0">
            <a:solidFill>
              <a:schemeClr val="tx1"/>
            </a:solidFill>
            <a:latin typeface="Arial Rounded MT Bold" panose="020F0704030504030204" pitchFamily="34" charset="0"/>
          </a:endParaRPr>
        </a:p>
      </dsp:txBody>
      <dsp:txXfrm>
        <a:off x="4195312" y="1038428"/>
        <a:ext cx="1027796" cy="889164"/>
      </dsp:txXfrm>
    </dsp:sp>
    <dsp:sp modelId="{A0491265-65C6-449B-96D5-12E61BCB7168}">
      <dsp:nvSpPr>
        <dsp:cNvPr id="0" name=""/>
        <dsp:cNvSpPr/>
      </dsp:nvSpPr>
      <dsp:spPr>
        <a:xfrm>
          <a:off x="3784759" y="3126606"/>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21021F2-D373-4DD8-9152-5105318F96B5}">
      <dsp:nvSpPr>
        <dsp:cNvPr id="0" name=""/>
        <dsp:cNvSpPr/>
      </dsp:nvSpPr>
      <dsp:spPr>
        <a:xfrm>
          <a:off x="3940543" y="2426162"/>
          <a:ext cx="1537334" cy="1329974"/>
        </a:xfrm>
        <a:prstGeom prst="hexagon">
          <a:avLst>
            <a:gd name="adj" fmla="val 2857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Healthy environ-</a:t>
          </a:r>
          <a:r>
            <a:rPr lang="en-US" sz="1400" kern="1200" dirty="0" err="1" smtClean="0">
              <a:solidFill>
                <a:schemeClr val="tx1"/>
              </a:solidFill>
              <a:latin typeface="Arial Rounded MT Bold" panose="020F0704030504030204" pitchFamily="34" charset="0"/>
            </a:rPr>
            <a:t>ments</a:t>
          </a:r>
          <a:endParaRPr lang="en-US" sz="1400" kern="1200" dirty="0">
            <a:solidFill>
              <a:schemeClr val="tx1"/>
            </a:solidFill>
            <a:latin typeface="Arial Rounded MT Bold" panose="020F0704030504030204" pitchFamily="34" charset="0"/>
          </a:endParaRPr>
        </a:p>
      </dsp:txBody>
      <dsp:txXfrm>
        <a:off x="4195312" y="2646567"/>
        <a:ext cx="1027796" cy="889164"/>
      </dsp:txXfrm>
    </dsp:sp>
    <dsp:sp modelId="{C6150DE2-896F-42E5-A3F6-B19199F8BF61}">
      <dsp:nvSpPr>
        <dsp:cNvPr id="0" name=""/>
        <dsp:cNvSpPr/>
      </dsp:nvSpPr>
      <dsp:spPr>
        <a:xfrm>
          <a:off x="2361317" y="326019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A2AF4C-92AF-4470-A0DD-B66CC82A23FB}">
      <dsp:nvSpPr>
        <dsp:cNvPr id="0" name=""/>
        <dsp:cNvSpPr/>
      </dsp:nvSpPr>
      <dsp:spPr>
        <a:xfrm>
          <a:off x="2530629" y="3245101"/>
          <a:ext cx="1537334" cy="1329974"/>
        </a:xfrm>
        <a:prstGeom prst="hexagon">
          <a:avLst>
            <a:gd name="adj" fmla="val 2857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doesn’t burden the economy</a:t>
          </a:r>
          <a:endParaRPr lang="en-US" sz="1400" kern="1200" dirty="0">
            <a:solidFill>
              <a:schemeClr val="tx1"/>
            </a:solidFill>
            <a:latin typeface="Arial Rounded MT Bold" panose="020F0704030504030204" pitchFamily="34" charset="0"/>
          </a:endParaRPr>
        </a:p>
      </dsp:txBody>
      <dsp:txXfrm>
        <a:off x="2785398" y="3465506"/>
        <a:ext cx="1027796" cy="889164"/>
      </dsp:txXfrm>
    </dsp:sp>
    <dsp:sp modelId="{B01006F9-6A35-403D-8771-E2BFDB0AE63A}">
      <dsp:nvSpPr>
        <dsp:cNvPr id="0" name=""/>
        <dsp:cNvSpPr/>
      </dsp:nvSpPr>
      <dsp:spPr>
        <a:xfrm>
          <a:off x="1521740" y="2120547"/>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734D874-D9F6-4B44-BB47-2AFCF9789691}">
      <dsp:nvSpPr>
        <dsp:cNvPr id="0" name=""/>
        <dsp:cNvSpPr/>
      </dsp:nvSpPr>
      <dsp:spPr>
        <a:xfrm>
          <a:off x="1114170" y="2427077"/>
          <a:ext cx="1537334" cy="1329974"/>
        </a:xfrm>
        <a:prstGeom prst="hexagon">
          <a:avLst>
            <a:gd name="adj" fmla="val 28570"/>
            <a:gd name="vf" fmla="val 11547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We make proactive healthy choices</a:t>
          </a:r>
          <a:endParaRPr lang="en-US" sz="1400" kern="1200" dirty="0">
            <a:solidFill>
              <a:schemeClr val="tx1"/>
            </a:solidFill>
            <a:latin typeface="Arial Rounded MT Bold" panose="020F0704030504030204" pitchFamily="34" charset="0"/>
          </a:endParaRPr>
        </a:p>
      </dsp:txBody>
      <dsp:txXfrm>
        <a:off x="1368939" y="2647482"/>
        <a:ext cx="1027796" cy="889164"/>
      </dsp:txXfrm>
    </dsp:sp>
    <dsp:sp modelId="{F9653983-CBB6-4285-82E2-4B35ABC9DB96}">
      <dsp:nvSpPr>
        <dsp:cNvPr id="0" name=""/>
        <dsp:cNvSpPr/>
      </dsp:nvSpPr>
      <dsp:spPr>
        <a:xfrm>
          <a:off x="1114170" y="816193"/>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is available to all</a:t>
          </a:r>
          <a:endParaRPr lang="en-US" sz="1400" kern="1200" dirty="0">
            <a:solidFill>
              <a:schemeClr val="tx1"/>
            </a:solidFill>
            <a:latin typeface="Arial Rounded MT Bold" panose="020F0704030504030204" pitchFamily="34" charset="0"/>
          </a:endParaRPr>
        </a:p>
      </dsp:txBody>
      <dsp:txXfrm>
        <a:off x="1368939" y="1036598"/>
        <a:ext cx="1027796" cy="88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66FBF-948E-4B96-92C3-E7EA334388BB}">
      <dsp:nvSpPr>
        <dsp:cNvPr id="0" name=""/>
        <dsp:cNvSpPr/>
      </dsp:nvSpPr>
      <dsp:spPr>
        <a:xfrm>
          <a:off x="2357826" y="1475919"/>
          <a:ext cx="1875957" cy="1622779"/>
        </a:xfrm>
        <a:prstGeom prst="hexagon">
          <a:avLst>
            <a:gd name="adj" fmla="val 2857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Rounded MT Bold" panose="020F0704030504030204" pitchFamily="34" charset="0"/>
            </a:rPr>
            <a:t>Culture of Health</a:t>
          </a:r>
          <a:endParaRPr lang="en-US" sz="2000" kern="1200" dirty="0">
            <a:solidFill>
              <a:schemeClr val="tx1"/>
            </a:solidFill>
            <a:latin typeface="Arial Rounded MT Bold" panose="020F0704030504030204" pitchFamily="34" charset="0"/>
          </a:endParaRPr>
        </a:p>
      </dsp:txBody>
      <dsp:txXfrm>
        <a:off x="2668698" y="1744836"/>
        <a:ext cx="1254213" cy="1084945"/>
      </dsp:txXfrm>
    </dsp:sp>
    <dsp:sp modelId="{C9FE90A8-9625-4898-A909-6DD709610BD8}">
      <dsp:nvSpPr>
        <dsp:cNvPr id="0" name=""/>
        <dsp:cNvSpPr/>
      </dsp:nvSpPr>
      <dsp:spPr>
        <a:xfrm>
          <a:off x="3532536" y="69952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4F95F05-A407-4516-9547-0B82F68085DA}">
      <dsp:nvSpPr>
        <dsp:cNvPr id="0" name=""/>
        <dsp:cNvSpPr/>
      </dsp:nvSpPr>
      <dsp:spPr>
        <a:xfrm>
          <a:off x="2530629" y="0"/>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flourishes for all</a:t>
          </a:r>
          <a:endParaRPr lang="en-US" sz="1400" kern="1200" dirty="0">
            <a:solidFill>
              <a:schemeClr val="tx1"/>
            </a:solidFill>
            <a:latin typeface="Arial Rounded MT Bold" panose="020F0704030504030204" pitchFamily="34" charset="0"/>
          </a:endParaRPr>
        </a:p>
      </dsp:txBody>
      <dsp:txXfrm>
        <a:off x="2785398" y="220405"/>
        <a:ext cx="1027796" cy="889164"/>
      </dsp:txXfrm>
    </dsp:sp>
    <dsp:sp modelId="{FDC91C17-5F32-4682-A9F4-2E9A28BC7E6D}">
      <dsp:nvSpPr>
        <dsp:cNvPr id="0" name=""/>
        <dsp:cNvSpPr/>
      </dsp:nvSpPr>
      <dsp:spPr>
        <a:xfrm>
          <a:off x="4358586" y="1839638"/>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AF89055-8A16-4A94-9014-62BEDD09A655}">
      <dsp:nvSpPr>
        <dsp:cNvPr id="0" name=""/>
        <dsp:cNvSpPr/>
      </dsp:nvSpPr>
      <dsp:spPr>
        <a:xfrm>
          <a:off x="3940543" y="818023"/>
          <a:ext cx="1537334" cy="1329974"/>
        </a:xfrm>
        <a:prstGeom prst="hexagon">
          <a:avLst>
            <a:gd name="adj" fmla="val 2857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is a social value</a:t>
          </a:r>
          <a:endParaRPr lang="en-US" sz="1400" kern="1200" dirty="0">
            <a:solidFill>
              <a:schemeClr val="tx1"/>
            </a:solidFill>
            <a:latin typeface="Arial Rounded MT Bold" panose="020F0704030504030204" pitchFamily="34" charset="0"/>
          </a:endParaRPr>
        </a:p>
      </dsp:txBody>
      <dsp:txXfrm>
        <a:off x="4195312" y="1038428"/>
        <a:ext cx="1027796" cy="889164"/>
      </dsp:txXfrm>
    </dsp:sp>
    <dsp:sp modelId="{A0491265-65C6-449B-96D5-12E61BCB7168}">
      <dsp:nvSpPr>
        <dsp:cNvPr id="0" name=""/>
        <dsp:cNvSpPr/>
      </dsp:nvSpPr>
      <dsp:spPr>
        <a:xfrm>
          <a:off x="3784759" y="3126606"/>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21021F2-D373-4DD8-9152-5105318F96B5}">
      <dsp:nvSpPr>
        <dsp:cNvPr id="0" name=""/>
        <dsp:cNvSpPr/>
      </dsp:nvSpPr>
      <dsp:spPr>
        <a:xfrm>
          <a:off x="3940543" y="2426162"/>
          <a:ext cx="1537334" cy="1329974"/>
        </a:xfrm>
        <a:prstGeom prst="hexagon">
          <a:avLst>
            <a:gd name="adj" fmla="val 2857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Healthy environ-</a:t>
          </a:r>
          <a:r>
            <a:rPr lang="en-US" sz="1400" kern="1200" dirty="0" err="1" smtClean="0">
              <a:solidFill>
                <a:schemeClr val="tx1"/>
              </a:solidFill>
              <a:latin typeface="Arial Rounded MT Bold" panose="020F0704030504030204" pitchFamily="34" charset="0"/>
            </a:rPr>
            <a:t>ments</a:t>
          </a:r>
          <a:endParaRPr lang="en-US" sz="1400" kern="1200" dirty="0">
            <a:solidFill>
              <a:schemeClr val="tx1"/>
            </a:solidFill>
            <a:latin typeface="Arial Rounded MT Bold" panose="020F0704030504030204" pitchFamily="34" charset="0"/>
          </a:endParaRPr>
        </a:p>
      </dsp:txBody>
      <dsp:txXfrm>
        <a:off x="4195312" y="2646567"/>
        <a:ext cx="1027796" cy="889164"/>
      </dsp:txXfrm>
    </dsp:sp>
    <dsp:sp modelId="{C6150DE2-896F-42E5-A3F6-B19199F8BF61}">
      <dsp:nvSpPr>
        <dsp:cNvPr id="0" name=""/>
        <dsp:cNvSpPr/>
      </dsp:nvSpPr>
      <dsp:spPr>
        <a:xfrm>
          <a:off x="2361317" y="326019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A2AF4C-92AF-4470-A0DD-B66CC82A23FB}">
      <dsp:nvSpPr>
        <dsp:cNvPr id="0" name=""/>
        <dsp:cNvSpPr/>
      </dsp:nvSpPr>
      <dsp:spPr>
        <a:xfrm>
          <a:off x="2530629" y="3245101"/>
          <a:ext cx="1537334" cy="1329974"/>
        </a:xfrm>
        <a:prstGeom prst="hexagon">
          <a:avLst>
            <a:gd name="adj" fmla="val 2857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doesn’t burden the economy</a:t>
          </a:r>
          <a:endParaRPr lang="en-US" sz="1400" kern="1200" dirty="0">
            <a:solidFill>
              <a:schemeClr val="tx1"/>
            </a:solidFill>
            <a:latin typeface="Arial Rounded MT Bold" panose="020F0704030504030204" pitchFamily="34" charset="0"/>
          </a:endParaRPr>
        </a:p>
      </dsp:txBody>
      <dsp:txXfrm>
        <a:off x="2785398" y="3465506"/>
        <a:ext cx="1027796" cy="889164"/>
      </dsp:txXfrm>
    </dsp:sp>
    <dsp:sp modelId="{B01006F9-6A35-403D-8771-E2BFDB0AE63A}">
      <dsp:nvSpPr>
        <dsp:cNvPr id="0" name=""/>
        <dsp:cNvSpPr/>
      </dsp:nvSpPr>
      <dsp:spPr>
        <a:xfrm>
          <a:off x="1521740" y="2120547"/>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734D874-D9F6-4B44-BB47-2AFCF9789691}">
      <dsp:nvSpPr>
        <dsp:cNvPr id="0" name=""/>
        <dsp:cNvSpPr/>
      </dsp:nvSpPr>
      <dsp:spPr>
        <a:xfrm>
          <a:off x="1114170" y="2427077"/>
          <a:ext cx="1537334" cy="1329974"/>
        </a:xfrm>
        <a:prstGeom prst="hexagon">
          <a:avLst>
            <a:gd name="adj" fmla="val 28570"/>
            <a:gd name="vf" fmla="val 11547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We make proactive healthy choices</a:t>
          </a:r>
          <a:endParaRPr lang="en-US" sz="1400" kern="1200" dirty="0">
            <a:solidFill>
              <a:schemeClr val="tx1"/>
            </a:solidFill>
            <a:latin typeface="Arial Rounded MT Bold" panose="020F0704030504030204" pitchFamily="34" charset="0"/>
          </a:endParaRPr>
        </a:p>
      </dsp:txBody>
      <dsp:txXfrm>
        <a:off x="1368939" y="2647482"/>
        <a:ext cx="1027796" cy="889164"/>
      </dsp:txXfrm>
    </dsp:sp>
    <dsp:sp modelId="{F9653983-CBB6-4285-82E2-4B35ABC9DB96}">
      <dsp:nvSpPr>
        <dsp:cNvPr id="0" name=""/>
        <dsp:cNvSpPr/>
      </dsp:nvSpPr>
      <dsp:spPr>
        <a:xfrm>
          <a:off x="1114170" y="816193"/>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is available to all</a:t>
          </a:r>
          <a:endParaRPr lang="en-US" sz="1400" kern="1200" dirty="0">
            <a:solidFill>
              <a:schemeClr val="tx1"/>
            </a:solidFill>
            <a:latin typeface="Arial Rounded MT Bold" panose="020F0704030504030204" pitchFamily="34" charset="0"/>
          </a:endParaRPr>
        </a:p>
      </dsp:txBody>
      <dsp:txXfrm>
        <a:off x="1368939" y="1036598"/>
        <a:ext cx="1027796" cy="889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66FBF-948E-4B96-92C3-E7EA334388BB}">
      <dsp:nvSpPr>
        <dsp:cNvPr id="0" name=""/>
        <dsp:cNvSpPr/>
      </dsp:nvSpPr>
      <dsp:spPr>
        <a:xfrm>
          <a:off x="2357826" y="1475919"/>
          <a:ext cx="1875957" cy="1622779"/>
        </a:xfrm>
        <a:prstGeom prst="hexagon">
          <a:avLst>
            <a:gd name="adj" fmla="val 2857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Rounded MT Bold" panose="020F0704030504030204" pitchFamily="34" charset="0"/>
            </a:rPr>
            <a:t>Culture of Health</a:t>
          </a:r>
          <a:endParaRPr lang="en-US" sz="2000" kern="1200" dirty="0">
            <a:solidFill>
              <a:schemeClr val="tx1"/>
            </a:solidFill>
            <a:latin typeface="Arial Rounded MT Bold" panose="020F0704030504030204" pitchFamily="34" charset="0"/>
          </a:endParaRPr>
        </a:p>
      </dsp:txBody>
      <dsp:txXfrm>
        <a:off x="2668698" y="1744836"/>
        <a:ext cx="1254213" cy="1084945"/>
      </dsp:txXfrm>
    </dsp:sp>
    <dsp:sp modelId="{C9FE90A8-9625-4898-A909-6DD709610BD8}">
      <dsp:nvSpPr>
        <dsp:cNvPr id="0" name=""/>
        <dsp:cNvSpPr/>
      </dsp:nvSpPr>
      <dsp:spPr>
        <a:xfrm>
          <a:off x="3532536" y="69952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4F95F05-A407-4516-9547-0B82F68085DA}">
      <dsp:nvSpPr>
        <dsp:cNvPr id="0" name=""/>
        <dsp:cNvSpPr/>
      </dsp:nvSpPr>
      <dsp:spPr>
        <a:xfrm>
          <a:off x="2530629" y="0"/>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flourishes for all</a:t>
          </a:r>
          <a:endParaRPr lang="en-US" sz="1400" kern="1200" dirty="0">
            <a:solidFill>
              <a:schemeClr val="tx1"/>
            </a:solidFill>
            <a:latin typeface="Arial Rounded MT Bold" panose="020F0704030504030204" pitchFamily="34" charset="0"/>
          </a:endParaRPr>
        </a:p>
      </dsp:txBody>
      <dsp:txXfrm>
        <a:off x="2785398" y="220405"/>
        <a:ext cx="1027796" cy="889164"/>
      </dsp:txXfrm>
    </dsp:sp>
    <dsp:sp modelId="{FDC91C17-5F32-4682-A9F4-2E9A28BC7E6D}">
      <dsp:nvSpPr>
        <dsp:cNvPr id="0" name=""/>
        <dsp:cNvSpPr/>
      </dsp:nvSpPr>
      <dsp:spPr>
        <a:xfrm>
          <a:off x="4358586" y="1839638"/>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AF89055-8A16-4A94-9014-62BEDD09A655}">
      <dsp:nvSpPr>
        <dsp:cNvPr id="0" name=""/>
        <dsp:cNvSpPr/>
      </dsp:nvSpPr>
      <dsp:spPr>
        <a:xfrm>
          <a:off x="3940543" y="818023"/>
          <a:ext cx="1537334" cy="1329974"/>
        </a:xfrm>
        <a:prstGeom prst="hexagon">
          <a:avLst>
            <a:gd name="adj" fmla="val 2857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is a social value</a:t>
          </a:r>
          <a:endParaRPr lang="en-US" sz="1400" kern="1200" dirty="0">
            <a:solidFill>
              <a:schemeClr val="tx1"/>
            </a:solidFill>
            <a:latin typeface="Arial Rounded MT Bold" panose="020F0704030504030204" pitchFamily="34" charset="0"/>
          </a:endParaRPr>
        </a:p>
      </dsp:txBody>
      <dsp:txXfrm>
        <a:off x="4195312" y="1038428"/>
        <a:ext cx="1027796" cy="889164"/>
      </dsp:txXfrm>
    </dsp:sp>
    <dsp:sp modelId="{A0491265-65C6-449B-96D5-12E61BCB7168}">
      <dsp:nvSpPr>
        <dsp:cNvPr id="0" name=""/>
        <dsp:cNvSpPr/>
      </dsp:nvSpPr>
      <dsp:spPr>
        <a:xfrm>
          <a:off x="3784759" y="3126606"/>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21021F2-D373-4DD8-9152-5105318F96B5}">
      <dsp:nvSpPr>
        <dsp:cNvPr id="0" name=""/>
        <dsp:cNvSpPr/>
      </dsp:nvSpPr>
      <dsp:spPr>
        <a:xfrm>
          <a:off x="3940543" y="2426162"/>
          <a:ext cx="1537334" cy="1329974"/>
        </a:xfrm>
        <a:prstGeom prst="hexagon">
          <a:avLst>
            <a:gd name="adj" fmla="val 2857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Healthy environ-</a:t>
          </a:r>
          <a:r>
            <a:rPr lang="en-US" sz="1400" kern="1200" dirty="0" err="1" smtClean="0">
              <a:solidFill>
                <a:schemeClr val="tx1"/>
              </a:solidFill>
              <a:latin typeface="Arial Rounded MT Bold" panose="020F0704030504030204" pitchFamily="34" charset="0"/>
            </a:rPr>
            <a:t>ments</a:t>
          </a:r>
          <a:endParaRPr lang="en-US" sz="1400" kern="1200" dirty="0">
            <a:solidFill>
              <a:schemeClr val="tx1"/>
            </a:solidFill>
            <a:latin typeface="Arial Rounded MT Bold" panose="020F0704030504030204" pitchFamily="34" charset="0"/>
          </a:endParaRPr>
        </a:p>
      </dsp:txBody>
      <dsp:txXfrm>
        <a:off x="4195312" y="2646567"/>
        <a:ext cx="1027796" cy="889164"/>
      </dsp:txXfrm>
    </dsp:sp>
    <dsp:sp modelId="{C6150DE2-896F-42E5-A3F6-B19199F8BF61}">
      <dsp:nvSpPr>
        <dsp:cNvPr id="0" name=""/>
        <dsp:cNvSpPr/>
      </dsp:nvSpPr>
      <dsp:spPr>
        <a:xfrm>
          <a:off x="2361317" y="326019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A2AF4C-92AF-4470-A0DD-B66CC82A23FB}">
      <dsp:nvSpPr>
        <dsp:cNvPr id="0" name=""/>
        <dsp:cNvSpPr/>
      </dsp:nvSpPr>
      <dsp:spPr>
        <a:xfrm>
          <a:off x="2530629" y="3245101"/>
          <a:ext cx="1537334" cy="1329974"/>
        </a:xfrm>
        <a:prstGeom prst="hexagon">
          <a:avLst>
            <a:gd name="adj" fmla="val 2857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doesn’t burden the economy</a:t>
          </a:r>
          <a:endParaRPr lang="en-US" sz="1400" kern="1200" dirty="0">
            <a:solidFill>
              <a:schemeClr val="tx1"/>
            </a:solidFill>
            <a:latin typeface="Arial Rounded MT Bold" panose="020F0704030504030204" pitchFamily="34" charset="0"/>
          </a:endParaRPr>
        </a:p>
      </dsp:txBody>
      <dsp:txXfrm>
        <a:off x="2785398" y="3465506"/>
        <a:ext cx="1027796" cy="889164"/>
      </dsp:txXfrm>
    </dsp:sp>
    <dsp:sp modelId="{B01006F9-6A35-403D-8771-E2BFDB0AE63A}">
      <dsp:nvSpPr>
        <dsp:cNvPr id="0" name=""/>
        <dsp:cNvSpPr/>
      </dsp:nvSpPr>
      <dsp:spPr>
        <a:xfrm>
          <a:off x="1521740" y="2120547"/>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734D874-D9F6-4B44-BB47-2AFCF9789691}">
      <dsp:nvSpPr>
        <dsp:cNvPr id="0" name=""/>
        <dsp:cNvSpPr/>
      </dsp:nvSpPr>
      <dsp:spPr>
        <a:xfrm>
          <a:off x="1114170" y="2427077"/>
          <a:ext cx="1537334" cy="1329974"/>
        </a:xfrm>
        <a:prstGeom prst="hexagon">
          <a:avLst>
            <a:gd name="adj" fmla="val 28570"/>
            <a:gd name="vf" fmla="val 11547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We make proactive healthy choices</a:t>
          </a:r>
          <a:endParaRPr lang="en-US" sz="1400" kern="1200" dirty="0">
            <a:solidFill>
              <a:schemeClr val="tx1"/>
            </a:solidFill>
            <a:latin typeface="Arial Rounded MT Bold" panose="020F0704030504030204" pitchFamily="34" charset="0"/>
          </a:endParaRPr>
        </a:p>
      </dsp:txBody>
      <dsp:txXfrm>
        <a:off x="1368939" y="2647482"/>
        <a:ext cx="1027796" cy="889164"/>
      </dsp:txXfrm>
    </dsp:sp>
    <dsp:sp modelId="{F9653983-CBB6-4285-82E2-4B35ABC9DB96}">
      <dsp:nvSpPr>
        <dsp:cNvPr id="0" name=""/>
        <dsp:cNvSpPr/>
      </dsp:nvSpPr>
      <dsp:spPr>
        <a:xfrm>
          <a:off x="1114170" y="816193"/>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is available to all</a:t>
          </a:r>
          <a:endParaRPr lang="en-US" sz="1400" kern="1200" dirty="0">
            <a:solidFill>
              <a:schemeClr val="tx1"/>
            </a:solidFill>
            <a:latin typeface="Arial Rounded MT Bold" panose="020F0704030504030204" pitchFamily="34" charset="0"/>
          </a:endParaRPr>
        </a:p>
      </dsp:txBody>
      <dsp:txXfrm>
        <a:off x="1368939" y="1036598"/>
        <a:ext cx="1027796" cy="889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66FBF-948E-4B96-92C3-E7EA334388BB}">
      <dsp:nvSpPr>
        <dsp:cNvPr id="0" name=""/>
        <dsp:cNvSpPr/>
      </dsp:nvSpPr>
      <dsp:spPr>
        <a:xfrm>
          <a:off x="2357826" y="1475919"/>
          <a:ext cx="1875957" cy="1622779"/>
        </a:xfrm>
        <a:prstGeom prst="hexagon">
          <a:avLst>
            <a:gd name="adj" fmla="val 2857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Rounded MT Bold" panose="020F0704030504030204" pitchFamily="34" charset="0"/>
            </a:rPr>
            <a:t>Culture of Health</a:t>
          </a:r>
          <a:endParaRPr lang="en-US" sz="2000" kern="1200" dirty="0">
            <a:solidFill>
              <a:schemeClr val="tx1"/>
            </a:solidFill>
            <a:latin typeface="Arial Rounded MT Bold" panose="020F0704030504030204" pitchFamily="34" charset="0"/>
          </a:endParaRPr>
        </a:p>
      </dsp:txBody>
      <dsp:txXfrm>
        <a:off x="2668698" y="1744836"/>
        <a:ext cx="1254213" cy="1084945"/>
      </dsp:txXfrm>
    </dsp:sp>
    <dsp:sp modelId="{C9FE90A8-9625-4898-A909-6DD709610BD8}">
      <dsp:nvSpPr>
        <dsp:cNvPr id="0" name=""/>
        <dsp:cNvSpPr/>
      </dsp:nvSpPr>
      <dsp:spPr>
        <a:xfrm>
          <a:off x="3532536" y="69952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4F95F05-A407-4516-9547-0B82F68085DA}">
      <dsp:nvSpPr>
        <dsp:cNvPr id="0" name=""/>
        <dsp:cNvSpPr/>
      </dsp:nvSpPr>
      <dsp:spPr>
        <a:xfrm>
          <a:off x="2530629" y="0"/>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flourishes for all</a:t>
          </a:r>
          <a:endParaRPr lang="en-US" sz="1400" kern="1200" dirty="0">
            <a:solidFill>
              <a:schemeClr val="tx1"/>
            </a:solidFill>
            <a:latin typeface="Arial Rounded MT Bold" panose="020F0704030504030204" pitchFamily="34" charset="0"/>
          </a:endParaRPr>
        </a:p>
      </dsp:txBody>
      <dsp:txXfrm>
        <a:off x="2785398" y="220405"/>
        <a:ext cx="1027796" cy="889164"/>
      </dsp:txXfrm>
    </dsp:sp>
    <dsp:sp modelId="{FDC91C17-5F32-4682-A9F4-2E9A28BC7E6D}">
      <dsp:nvSpPr>
        <dsp:cNvPr id="0" name=""/>
        <dsp:cNvSpPr/>
      </dsp:nvSpPr>
      <dsp:spPr>
        <a:xfrm>
          <a:off x="4358586" y="1839638"/>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AF89055-8A16-4A94-9014-62BEDD09A655}">
      <dsp:nvSpPr>
        <dsp:cNvPr id="0" name=""/>
        <dsp:cNvSpPr/>
      </dsp:nvSpPr>
      <dsp:spPr>
        <a:xfrm>
          <a:off x="3940543" y="818023"/>
          <a:ext cx="1537334" cy="1329974"/>
        </a:xfrm>
        <a:prstGeom prst="hexagon">
          <a:avLst>
            <a:gd name="adj" fmla="val 2857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is a social value</a:t>
          </a:r>
          <a:endParaRPr lang="en-US" sz="1400" kern="1200" dirty="0">
            <a:solidFill>
              <a:schemeClr val="tx1"/>
            </a:solidFill>
            <a:latin typeface="Arial Rounded MT Bold" panose="020F0704030504030204" pitchFamily="34" charset="0"/>
          </a:endParaRPr>
        </a:p>
      </dsp:txBody>
      <dsp:txXfrm>
        <a:off x="4195312" y="1038428"/>
        <a:ext cx="1027796" cy="889164"/>
      </dsp:txXfrm>
    </dsp:sp>
    <dsp:sp modelId="{A0491265-65C6-449B-96D5-12E61BCB7168}">
      <dsp:nvSpPr>
        <dsp:cNvPr id="0" name=""/>
        <dsp:cNvSpPr/>
      </dsp:nvSpPr>
      <dsp:spPr>
        <a:xfrm>
          <a:off x="3784759" y="3126606"/>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21021F2-D373-4DD8-9152-5105318F96B5}">
      <dsp:nvSpPr>
        <dsp:cNvPr id="0" name=""/>
        <dsp:cNvSpPr/>
      </dsp:nvSpPr>
      <dsp:spPr>
        <a:xfrm>
          <a:off x="3940543" y="2426162"/>
          <a:ext cx="1537334" cy="1329974"/>
        </a:xfrm>
        <a:prstGeom prst="hexagon">
          <a:avLst>
            <a:gd name="adj" fmla="val 2857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Healthy environ-</a:t>
          </a:r>
          <a:r>
            <a:rPr lang="en-US" sz="1400" kern="1200" dirty="0" err="1" smtClean="0">
              <a:solidFill>
                <a:schemeClr val="tx1"/>
              </a:solidFill>
              <a:latin typeface="Arial Rounded MT Bold" panose="020F0704030504030204" pitchFamily="34" charset="0"/>
            </a:rPr>
            <a:t>ments</a:t>
          </a:r>
          <a:endParaRPr lang="en-US" sz="1400" kern="1200" dirty="0">
            <a:solidFill>
              <a:schemeClr val="tx1"/>
            </a:solidFill>
            <a:latin typeface="Arial Rounded MT Bold" panose="020F0704030504030204" pitchFamily="34" charset="0"/>
          </a:endParaRPr>
        </a:p>
      </dsp:txBody>
      <dsp:txXfrm>
        <a:off x="4195312" y="2646567"/>
        <a:ext cx="1027796" cy="889164"/>
      </dsp:txXfrm>
    </dsp:sp>
    <dsp:sp modelId="{C6150DE2-896F-42E5-A3F6-B19199F8BF61}">
      <dsp:nvSpPr>
        <dsp:cNvPr id="0" name=""/>
        <dsp:cNvSpPr/>
      </dsp:nvSpPr>
      <dsp:spPr>
        <a:xfrm>
          <a:off x="2361317" y="326019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A2AF4C-92AF-4470-A0DD-B66CC82A23FB}">
      <dsp:nvSpPr>
        <dsp:cNvPr id="0" name=""/>
        <dsp:cNvSpPr/>
      </dsp:nvSpPr>
      <dsp:spPr>
        <a:xfrm>
          <a:off x="2530629" y="3245101"/>
          <a:ext cx="1537334" cy="1329974"/>
        </a:xfrm>
        <a:prstGeom prst="hexagon">
          <a:avLst>
            <a:gd name="adj" fmla="val 2857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doesn’t burden the economy</a:t>
          </a:r>
          <a:endParaRPr lang="en-US" sz="1400" kern="1200" dirty="0">
            <a:solidFill>
              <a:schemeClr val="tx1"/>
            </a:solidFill>
            <a:latin typeface="Arial Rounded MT Bold" panose="020F0704030504030204" pitchFamily="34" charset="0"/>
          </a:endParaRPr>
        </a:p>
      </dsp:txBody>
      <dsp:txXfrm>
        <a:off x="2785398" y="3465506"/>
        <a:ext cx="1027796" cy="889164"/>
      </dsp:txXfrm>
    </dsp:sp>
    <dsp:sp modelId="{B01006F9-6A35-403D-8771-E2BFDB0AE63A}">
      <dsp:nvSpPr>
        <dsp:cNvPr id="0" name=""/>
        <dsp:cNvSpPr/>
      </dsp:nvSpPr>
      <dsp:spPr>
        <a:xfrm>
          <a:off x="1521740" y="2120547"/>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734D874-D9F6-4B44-BB47-2AFCF9789691}">
      <dsp:nvSpPr>
        <dsp:cNvPr id="0" name=""/>
        <dsp:cNvSpPr/>
      </dsp:nvSpPr>
      <dsp:spPr>
        <a:xfrm>
          <a:off x="1114170" y="2427077"/>
          <a:ext cx="1537334" cy="1329974"/>
        </a:xfrm>
        <a:prstGeom prst="hexagon">
          <a:avLst>
            <a:gd name="adj" fmla="val 28570"/>
            <a:gd name="vf" fmla="val 11547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We make proactive healthy choices</a:t>
          </a:r>
          <a:endParaRPr lang="en-US" sz="1400" kern="1200" dirty="0">
            <a:solidFill>
              <a:schemeClr val="tx1"/>
            </a:solidFill>
            <a:latin typeface="Arial Rounded MT Bold" panose="020F0704030504030204" pitchFamily="34" charset="0"/>
          </a:endParaRPr>
        </a:p>
      </dsp:txBody>
      <dsp:txXfrm>
        <a:off x="1368939" y="2647482"/>
        <a:ext cx="1027796" cy="889164"/>
      </dsp:txXfrm>
    </dsp:sp>
    <dsp:sp modelId="{F9653983-CBB6-4285-82E2-4B35ABC9DB96}">
      <dsp:nvSpPr>
        <dsp:cNvPr id="0" name=""/>
        <dsp:cNvSpPr/>
      </dsp:nvSpPr>
      <dsp:spPr>
        <a:xfrm>
          <a:off x="1114170" y="816193"/>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is available to all</a:t>
          </a:r>
          <a:endParaRPr lang="en-US" sz="1400" kern="1200" dirty="0">
            <a:solidFill>
              <a:schemeClr val="tx1"/>
            </a:solidFill>
            <a:latin typeface="Arial Rounded MT Bold" panose="020F0704030504030204" pitchFamily="34" charset="0"/>
          </a:endParaRPr>
        </a:p>
      </dsp:txBody>
      <dsp:txXfrm>
        <a:off x="1368939" y="1036598"/>
        <a:ext cx="1027796" cy="889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66FBF-948E-4B96-92C3-E7EA334388BB}">
      <dsp:nvSpPr>
        <dsp:cNvPr id="0" name=""/>
        <dsp:cNvSpPr/>
      </dsp:nvSpPr>
      <dsp:spPr>
        <a:xfrm>
          <a:off x="2357826" y="1475919"/>
          <a:ext cx="1875957" cy="1622779"/>
        </a:xfrm>
        <a:prstGeom prst="hexagon">
          <a:avLst>
            <a:gd name="adj" fmla="val 2857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Rounded MT Bold" panose="020F0704030504030204" pitchFamily="34" charset="0"/>
            </a:rPr>
            <a:t>Culture of Health</a:t>
          </a:r>
          <a:endParaRPr lang="en-US" sz="2000" kern="1200" dirty="0">
            <a:solidFill>
              <a:schemeClr val="tx1"/>
            </a:solidFill>
            <a:latin typeface="Arial Rounded MT Bold" panose="020F0704030504030204" pitchFamily="34" charset="0"/>
          </a:endParaRPr>
        </a:p>
      </dsp:txBody>
      <dsp:txXfrm>
        <a:off x="2668698" y="1744836"/>
        <a:ext cx="1254213" cy="1084945"/>
      </dsp:txXfrm>
    </dsp:sp>
    <dsp:sp modelId="{C9FE90A8-9625-4898-A909-6DD709610BD8}">
      <dsp:nvSpPr>
        <dsp:cNvPr id="0" name=""/>
        <dsp:cNvSpPr/>
      </dsp:nvSpPr>
      <dsp:spPr>
        <a:xfrm>
          <a:off x="3532536" y="69952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4F95F05-A407-4516-9547-0B82F68085DA}">
      <dsp:nvSpPr>
        <dsp:cNvPr id="0" name=""/>
        <dsp:cNvSpPr/>
      </dsp:nvSpPr>
      <dsp:spPr>
        <a:xfrm>
          <a:off x="2530629" y="0"/>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flourishes for all</a:t>
          </a:r>
          <a:endParaRPr lang="en-US" sz="1400" kern="1200" dirty="0">
            <a:solidFill>
              <a:schemeClr val="tx1"/>
            </a:solidFill>
            <a:latin typeface="Arial Rounded MT Bold" panose="020F0704030504030204" pitchFamily="34" charset="0"/>
          </a:endParaRPr>
        </a:p>
      </dsp:txBody>
      <dsp:txXfrm>
        <a:off x="2785398" y="220405"/>
        <a:ext cx="1027796" cy="889164"/>
      </dsp:txXfrm>
    </dsp:sp>
    <dsp:sp modelId="{FDC91C17-5F32-4682-A9F4-2E9A28BC7E6D}">
      <dsp:nvSpPr>
        <dsp:cNvPr id="0" name=""/>
        <dsp:cNvSpPr/>
      </dsp:nvSpPr>
      <dsp:spPr>
        <a:xfrm>
          <a:off x="4358586" y="1839638"/>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AF89055-8A16-4A94-9014-62BEDD09A655}">
      <dsp:nvSpPr>
        <dsp:cNvPr id="0" name=""/>
        <dsp:cNvSpPr/>
      </dsp:nvSpPr>
      <dsp:spPr>
        <a:xfrm>
          <a:off x="3940543" y="818023"/>
          <a:ext cx="1537334" cy="1329974"/>
        </a:xfrm>
        <a:prstGeom prst="hexagon">
          <a:avLst>
            <a:gd name="adj" fmla="val 2857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is a social value</a:t>
          </a:r>
          <a:endParaRPr lang="en-US" sz="1400" kern="1200" dirty="0">
            <a:solidFill>
              <a:schemeClr val="tx1"/>
            </a:solidFill>
            <a:latin typeface="Arial Rounded MT Bold" panose="020F0704030504030204" pitchFamily="34" charset="0"/>
          </a:endParaRPr>
        </a:p>
      </dsp:txBody>
      <dsp:txXfrm>
        <a:off x="4195312" y="1038428"/>
        <a:ext cx="1027796" cy="889164"/>
      </dsp:txXfrm>
    </dsp:sp>
    <dsp:sp modelId="{A0491265-65C6-449B-96D5-12E61BCB7168}">
      <dsp:nvSpPr>
        <dsp:cNvPr id="0" name=""/>
        <dsp:cNvSpPr/>
      </dsp:nvSpPr>
      <dsp:spPr>
        <a:xfrm>
          <a:off x="3784759" y="3126606"/>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21021F2-D373-4DD8-9152-5105318F96B5}">
      <dsp:nvSpPr>
        <dsp:cNvPr id="0" name=""/>
        <dsp:cNvSpPr/>
      </dsp:nvSpPr>
      <dsp:spPr>
        <a:xfrm>
          <a:off x="3940543" y="2426162"/>
          <a:ext cx="1537334" cy="1329974"/>
        </a:xfrm>
        <a:prstGeom prst="hexagon">
          <a:avLst>
            <a:gd name="adj" fmla="val 2857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Healthy environ-</a:t>
          </a:r>
          <a:r>
            <a:rPr lang="en-US" sz="1400" kern="1200" dirty="0" err="1" smtClean="0">
              <a:solidFill>
                <a:schemeClr val="tx1"/>
              </a:solidFill>
              <a:latin typeface="Arial Rounded MT Bold" panose="020F0704030504030204" pitchFamily="34" charset="0"/>
            </a:rPr>
            <a:t>ments</a:t>
          </a:r>
          <a:endParaRPr lang="en-US" sz="1400" kern="1200" dirty="0">
            <a:solidFill>
              <a:schemeClr val="tx1"/>
            </a:solidFill>
            <a:latin typeface="Arial Rounded MT Bold" panose="020F0704030504030204" pitchFamily="34" charset="0"/>
          </a:endParaRPr>
        </a:p>
      </dsp:txBody>
      <dsp:txXfrm>
        <a:off x="4195312" y="2646567"/>
        <a:ext cx="1027796" cy="889164"/>
      </dsp:txXfrm>
    </dsp:sp>
    <dsp:sp modelId="{C6150DE2-896F-42E5-A3F6-B19199F8BF61}">
      <dsp:nvSpPr>
        <dsp:cNvPr id="0" name=""/>
        <dsp:cNvSpPr/>
      </dsp:nvSpPr>
      <dsp:spPr>
        <a:xfrm>
          <a:off x="2361317" y="326019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A2AF4C-92AF-4470-A0DD-B66CC82A23FB}">
      <dsp:nvSpPr>
        <dsp:cNvPr id="0" name=""/>
        <dsp:cNvSpPr/>
      </dsp:nvSpPr>
      <dsp:spPr>
        <a:xfrm>
          <a:off x="2530629" y="3245101"/>
          <a:ext cx="1537334" cy="1329974"/>
        </a:xfrm>
        <a:prstGeom prst="hexagon">
          <a:avLst>
            <a:gd name="adj" fmla="val 2857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doesn’t burden the economy</a:t>
          </a:r>
          <a:endParaRPr lang="en-US" sz="1400" kern="1200" dirty="0">
            <a:solidFill>
              <a:schemeClr val="tx1"/>
            </a:solidFill>
            <a:latin typeface="Arial Rounded MT Bold" panose="020F0704030504030204" pitchFamily="34" charset="0"/>
          </a:endParaRPr>
        </a:p>
      </dsp:txBody>
      <dsp:txXfrm>
        <a:off x="2785398" y="3465506"/>
        <a:ext cx="1027796" cy="889164"/>
      </dsp:txXfrm>
    </dsp:sp>
    <dsp:sp modelId="{B01006F9-6A35-403D-8771-E2BFDB0AE63A}">
      <dsp:nvSpPr>
        <dsp:cNvPr id="0" name=""/>
        <dsp:cNvSpPr/>
      </dsp:nvSpPr>
      <dsp:spPr>
        <a:xfrm>
          <a:off x="1521740" y="2120547"/>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734D874-D9F6-4B44-BB47-2AFCF9789691}">
      <dsp:nvSpPr>
        <dsp:cNvPr id="0" name=""/>
        <dsp:cNvSpPr/>
      </dsp:nvSpPr>
      <dsp:spPr>
        <a:xfrm>
          <a:off x="1114170" y="2427077"/>
          <a:ext cx="1537334" cy="1329974"/>
        </a:xfrm>
        <a:prstGeom prst="hexagon">
          <a:avLst>
            <a:gd name="adj" fmla="val 28570"/>
            <a:gd name="vf" fmla="val 11547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We make proactive healthy choices</a:t>
          </a:r>
          <a:endParaRPr lang="en-US" sz="1400" kern="1200" dirty="0">
            <a:solidFill>
              <a:schemeClr val="tx1"/>
            </a:solidFill>
            <a:latin typeface="Arial Rounded MT Bold" panose="020F0704030504030204" pitchFamily="34" charset="0"/>
          </a:endParaRPr>
        </a:p>
      </dsp:txBody>
      <dsp:txXfrm>
        <a:off x="1368939" y="2647482"/>
        <a:ext cx="1027796" cy="889164"/>
      </dsp:txXfrm>
    </dsp:sp>
    <dsp:sp modelId="{F9653983-CBB6-4285-82E2-4B35ABC9DB96}">
      <dsp:nvSpPr>
        <dsp:cNvPr id="0" name=""/>
        <dsp:cNvSpPr/>
      </dsp:nvSpPr>
      <dsp:spPr>
        <a:xfrm>
          <a:off x="1114170" y="816193"/>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is available to all</a:t>
          </a:r>
          <a:endParaRPr lang="en-US" sz="1400" kern="1200" dirty="0">
            <a:solidFill>
              <a:schemeClr val="tx1"/>
            </a:solidFill>
            <a:latin typeface="Arial Rounded MT Bold" panose="020F0704030504030204" pitchFamily="34" charset="0"/>
          </a:endParaRPr>
        </a:p>
      </dsp:txBody>
      <dsp:txXfrm>
        <a:off x="1368939" y="1036598"/>
        <a:ext cx="1027796" cy="889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66FBF-948E-4B96-92C3-E7EA334388BB}">
      <dsp:nvSpPr>
        <dsp:cNvPr id="0" name=""/>
        <dsp:cNvSpPr/>
      </dsp:nvSpPr>
      <dsp:spPr>
        <a:xfrm>
          <a:off x="2357826" y="1475919"/>
          <a:ext cx="1875957" cy="1622779"/>
        </a:xfrm>
        <a:prstGeom prst="hexagon">
          <a:avLst>
            <a:gd name="adj" fmla="val 2857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Rounded MT Bold" panose="020F0704030504030204" pitchFamily="34" charset="0"/>
            </a:rPr>
            <a:t>Culture of Health</a:t>
          </a:r>
          <a:endParaRPr lang="en-US" sz="2000" kern="1200" dirty="0">
            <a:solidFill>
              <a:schemeClr val="tx1"/>
            </a:solidFill>
            <a:latin typeface="Arial Rounded MT Bold" panose="020F0704030504030204" pitchFamily="34" charset="0"/>
          </a:endParaRPr>
        </a:p>
      </dsp:txBody>
      <dsp:txXfrm>
        <a:off x="2668698" y="1744836"/>
        <a:ext cx="1254213" cy="1084945"/>
      </dsp:txXfrm>
    </dsp:sp>
    <dsp:sp modelId="{C9FE90A8-9625-4898-A909-6DD709610BD8}">
      <dsp:nvSpPr>
        <dsp:cNvPr id="0" name=""/>
        <dsp:cNvSpPr/>
      </dsp:nvSpPr>
      <dsp:spPr>
        <a:xfrm>
          <a:off x="3532536" y="69952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4F95F05-A407-4516-9547-0B82F68085DA}">
      <dsp:nvSpPr>
        <dsp:cNvPr id="0" name=""/>
        <dsp:cNvSpPr/>
      </dsp:nvSpPr>
      <dsp:spPr>
        <a:xfrm>
          <a:off x="2530629" y="0"/>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flourishes for all</a:t>
          </a:r>
          <a:endParaRPr lang="en-US" sz="1400" kern="1200" dirty="0">
            <a:solidFill>
              <a:schemeClr val="tx1"/>
            </a:solidFill>
            <a:latin typeface="Arial Rounded MT Bold" panose="020F0704030504030204" pitchFamily="34" charset="0"/>
          </a:endParaRPr>
        </a:p>
      </dsp:txBody>
      <dsp:txXfrm>
        <a:off x="2785398" y="220405"/>
        <a:ext cx="1027796" cy="889164"/>
      </dsp:txXfrm>
    </dsp:sp>
    <dsp:sp modelId="{FDC91C17-5F32-4682-A9F4-2E9A28BC7E6D}">
      <dsp:nvSpPr>
        <dsp:cNvPr id="0" name=""/>
        <dsp:cNvSpPr/>
      </dsp:nvSpPr>
      <dsp:spPr>
        <a:xfrm>
          <a:off x="4358586" y="1839638"/>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AF89055-8A16-4A94-9014-62BEDD09A655}">
      <dsp:nvSpPr>
        <dsp:cNvPr id="0" name=""/>
        <dsp:cNvSpPr/>
      </dsp:nvSpPr>
      <dsp:spPr>
        <a:xfrm>
          <a:off x="3940543" y="818023"/>
          <a:ext cx="1537334" cy="1329974"/>
        </a:xfrm>
        <a:prstGeom prst="hexagon">
          <a:avLst>
            <a:gd name="adj" fmla="val 2857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is a social value</a:t>
          </a:r>
          <a:endParaRPr lang="en-US" sz="1400" kern="1200" dirty="0">
            <a:solidFill>
              <a:schemeClr val="tx1"/>
            </a:solidFill>
            <a:latin typeface="Arial Rounded MT Bold" panose="020F0704030504030204" pitchFamily="34" charset="0"/>
          </a:endParaRPr>
        </a:p>
      </dsp:txBody>
      <dsp:txXfrm>
        <a:off x="4195312" y="1038428"/>
        <a:ext cx="1027796" cy="889164"/>
      </dsp:txXfrm>
    </dsp:sp>
    <dsp:sp modelId="{A0491265-65C6-449B-96D5-12E61BCB7168}">
      <dsp:nvSpPr>
        <dsp:cNvPr id="0" name=""/>
        <dsp:cNvSpPr/>
      </dsp:nvSpPr>
      <dsp:spPr>
        <a:xfrm>
          <a:off x="3784759" y="3126606"/>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21021F2-D373-4DD8-9152-5105318F96B5}">
      <dsp:nvSpPr>
        <dsp:cNvPr id="0" name=""/>
        <dsp:cNvSpPr/>
      </dsp:nvSpPr>
      <dsp:spPr>
        <a:xfrm>
          <a:off x="3940543" y="2426162"/>
          <a:ext cx="1537334" cy="1329974"/>
        </a:xfrm>
        <a:prstGeom prst="hexagon">
          <a:avLst>
            <a:gd name="adj" fmla="val 2857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Healthy environ-</a:t>
          </a:r>
          <a:r>
            <a:rPr lang="en-US" sz="1400" kern="1200" dirty="0" err="1" smtClean="0">
              <a:solidFill>
                <a:schemeClr val="tx1"/>
              </a:solidFill>
              <a:latin typeface="Arial Rounded MT Bold" panose="020F0704030504030204" pitchFamily="34" charset="0"/>
            </a:rPr>
            <a:t>ments</a:t>
          </a:r>
          <a:endParaRPr lang="en-US" sz="1400" kern="1200" dirty="0">
            <a:solidFill>
              <a:schemeClr val="tx1"/>
            </a:solidFill>
            <a:latin typeface="Arial Rounded MT Bold" panose="020F0704030504030204" pitchFamily="34" charset="0"/>
          </a:endParaRPr>
        </a:p>
      </dsp:txBody>
      <dsp:txXfrm>
        <a:off x="4195312" y="2646567"/>
        <a:ext cx="1027796" cy="889164"/>
      </dsp:txXfrm>
    </dsp:sp>
    <dsp:sp modelId="{C6150DE2-896F-42E5-A3F6-B19199F8BF61}">
      <dsp:nvSpPr>
        <dsp:cNvPr id="0" name=""/>
        <dsp:cNvSpPr/>
      </dsp:nvSpPr>
      <dsp:spPr>
        <a:xfrm>
          <a:off x="2361317" y="326019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A2AF4C-92AF-4470-A0DD-B66CC82A23FB}">
      <dsp:nvSpPr>
        <dsp:cNvPr id="0" name=""/>
        <dsp:cNvSpPr/>
      </dsp:nvSpPr>
      <dsp:spPr>
        <a:xfrm>
          <a:off x="2530629" y="3245101"/>
          <a:ext cx="1537334" cy="1329974"/>
        </a:xfrm>
        <a:prstGeom prst="hexagon">
          <a:avLst>
            <a:gd name="adj" fmla="val 2857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doesn’t burden the economy</a:t>
          </a:r>
          <a:endParaRPr lang="en-US" sz="1400" kern="1200" dirty="0">
            <a:solidFill>
              <a:schemeClr val="tx1"/>
            </a:solidFill>
            <a:latin typeface="Arial Rounded MT Bold" panose="020F0704030504030204" pitchFamily="34" charset="0"/>
          </a:endParaRPr>
        </a:p>
      </dsp:txBody>
      <dsp:txXfrm>
        <a:off x="2785398" y="3465506"/>
        <a:ext cx="1027796" cy="889164"/>
      </dsp:txXfrm>
    </dsp:sp>
    <dsp:sp modelId="{B01006F9-6A35-403D-8771-E2BFDB0AE63A}">
      <dsp:nvSpPr>
        <dsp:cNvPr id="0" name=""/>
        <dsp:cNvSpPr/>
      </dsp:nvSpPr>
      <dsp:spPr>
        <a:xfrm>
          <a:off x="1521740" y="2120547"/>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734D874-D9F6-4B44-BB47-2AFCF9789691}">
      <dsp:nvSpPr>
        <dsp:cNvPr id="0" name=""/>
        <dsp:cNvSpPr/>
      </dsp:nvSpPr>
      <dsp:spPr>
        <a:xfrm>
          <a:off x="1114170" y="2427077"/>
          <a:ext cx="1537334" cy="1329974"/>
        </a:xfrm>
        <a:prstGeom prst="hexagon">
          <a:avLst>
            <a:gd name="adj" fmla="val 28570"/>
            <a:gd name="vf" fmla="val 11547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We make proactive healthy choices</a:t>
          </a:r>
          <a:endParaRPr lang="en-US" sz="1400" kern="1200" dirty="0">
            <a:solidFill>
              <a:schemeClr val="tx1"/>
            </a:solidFill>
            <a:latin typeface="Arial Rounded MT Bold" panose="020F0704030504030204" pitchFamily="34" charset="0"/>
          </a:endParaRPr>
        </a:p>
      </dsp:txBody>
      <dsp:txXfrm>
        <a:off x="1368939" y="2647482"/>
        <a:ext cx="1027796" cy="889164"/>
      </dsp:txXfrm>
    </dsp:sp>
    <dsp:sp modelId="{F9653983-CBB6-4285-82E2-4B35ABC9DB96}">
      <dsp:nvSpPr>
        <dsp:cNvPr id="0" name=""/>
        <dsp:cNvSpPr/>
      </dsp:nvSpPr>
      <dsp:spPr>
        <a:xfrm>
          <a:off x="1114170" y="816193"/>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is available to all</a:t>
          </a:r>
          <a:endParaRPr lang="en-US" sz="1400" kern="1200" dirty="0">
            <a:solidFill>
              <a:schemeClr val="tx1"/>
            </a:solidFill>
            <a:latin typeface="Arial Rounded MT Bold" panose="020F0704030504030204" pitchFamily="34" charset="0"/>
          </a:endParaRPr>
        </a:p>
      </dsp:txBody>
      <dsp:txXfrm>
        <a:off x="1368939" y="1036598"/>
        <a:ext cx="1027796" cy="8891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66FBF-948E-4B96-92C3-E7EA334388BB}">
      <dsp:nvSpPr>
        <dsp:cNvPr id="0" name=""/>
        <dsp:cNvSpPr/>
      </dsp:nvSpPr>
      <dsp:spPr>
        <a:xfrm>
          <a:off x="2357826" y="1475919"/>
          <a:ext cx="1875957" cy="1622779"/>
        </a:xfrm>
        <a:prstGeom prst="hexagon">
          <a:avLst>
            <a:gd name="adj" fmla="val 2857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Rounded MT Bold" panose="020F0704030504030204" pitchFamily="34" charset="0"/>
            </a:rPr>
            <a:t>Culture of Health</a:t>
          </a:r>
          <a:endParaRPr lang="en-US" sz="2000" kern="1200" dirty="0">
            <a:solidFill>
              <a:schemeClr val="tx1"/>
            </a:solidFill>
            <a:latin typeface="Arial Rounded MT Bold" panose="020F0704030504030204" pitchFamily="34" charset="0"/>
          </a:endParaRPr>
        </a:p>
      </dsp:txBody>
      <dsp:txXfrm>
        <a:off x="2668698" y="1744836"/>
        <a:ext cx="1254213" cy="1084945"/>
      </dsp:txXfrm>
    </dsp:sp>
    <dsp:sp modelId="{C9FE90A8-9625-4898-A909-6DD709610BD8}">
      <dsp:nvSpPr>
        <dsp:cNvPr id="0" name=""/>
        <dsp:cNvSpPr/>
      </dsp:nvSpPr>
      <dsp:spPr>
        <a:xfrm>
          <a:off x="3532536" y="69952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4F95F05-A407-4516-9547-0B82F68085DA}">
      <dsp:nvSpPr>
        <dsp:cNvPr id="0" name=""/>
        <dsp:cNvSpPr/>
      </dsp:nvSpPr>
      <dsp:spPr>
        <a:xfrm>
          <a:off x="2530629" y="0"/>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flourishes for all</a:t>
          </a:r>
          <a:endParaRPr lang="en-US" sz="1400" kern="1200" dirty="0">
            <a:solidFill>
              <a:schemeClr val="tx1"/>
            </a:solidFill>
            <a:latin typeface="Arial Rounded MT Bold" panose="020F0704030504030204" pitchFamily="34" charset="0"/>
          </a:endParaRPr>
        </a:p>
      </dsp:txBody>
      <dsp:txXfrm>
        <a:off x="2785398" y="220405"/>
        <a:ext cx="1027796" cy="889164"/>
      </dsp:txXfrm>
    </dsp:sp>
    <dsp:sp modelId="{FDC91C17-5F32-4682-A9F4-2E9A28BC7E6D}">
      <dsp:nvSpPr>
        <dsp:cNvPr id="0" name=""/>
        <dsp:cNvSpPr/>
      </dsp:nvSpPr>
      <dsp:spPr>
        <a:xfrm>
          <a:off x="4358586" y="1839638"/>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AF89055-8A16-4A94-9014-62BEDD09A655}">
      <dsp:nvSpPr>
        <dsp:cNvPr id="0" name=""/>
        <dsp:cNvSpPr/>
      </dsp:nvSpPr>
      <dsp:spPr>
        <a:xfrm>
          <a:off x="3940543" y="818023"/>
          <a:ext cx="1537334" cy="1329974"/>
        </a:xfrm>
        <a:prstGeom prst="hexagon">
          <a:avLst>
            <a:gd name="adj" fmla="val 2857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is a social value</a:t>
          </a:r>
          <a:endParaRPr lang="en-US" sz="1400" kern="1200" dirty="0">
            <a:solidFill>
              <a:schemeClr val="tx1"/>
            </a:solidFill>
            <a:latin typeface="Arial Rounded MT Bold" panose="020F0704030504030204" pitchFamily="34" charset="0"/>
          </a:endParaRPr>
        </a:p>
      </dsp:txBody>
      <dsp:txXfrm>
        <a:off x="4195312" y="1038428"/>
        <a:ext cx="1027796" cy="889164"/>
      </dsp:txXfrm>
    </dsp:sp>
    <dsp:sp modelId="{A0491265-65C6-449B-96D5-12E61BCB7168}">
      <dsp:nvSpPr>
        <dsp:cNvPr id="0" name=""/>
        <dsp:cNvSpPr/>
      </dsp:nvSpPr>
      <dsp:spPr>
        <a:xfrm>
          <a:off x="3784759" y="3126606"/>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21021F2-D373-4DD8-9152-5105318F96B5}">
      <dsp:nvSpPr>
        <dsp:cNvPr id="0" name=""/>
        <dsp:cNvSpPr/>
      </dsp:nvSpPr>
      <dsp:spPr>
        <a:xfrm>
          <a:off x="3940543" y="2426162"/>
          <a:ext cx="1537334" cy="1329974"/>
        </a:xfrm>
        <a:prstGeom prst="hexagon">
          <a:avLst>
            <a:gd name="adj" fmla="val 2857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Healthy environ-</a:t>
          </a:r>
          <a:r>
            <a:rPr lang="en-US" sz="1400" kern="1200" dirty="0" err="1" smtClean="0">
              <a:solidFill>
                <a:schemeClr val="tx1"/>
              </a:solidFill>
              <a:latin typeface="Arial Rounded MT Bold" panose="020F0704030504030204" pitchFamily="34" charset="0"/>
            </a:rPr>
            <a:t>ments</a:t>
          </a:r>
          <a:endParaRPr lang="en-US" sz="1400" kern="1200" dirty="0">
            <a:solidFill>
              <a:schemeClr val="tx1"/>
            </a:solidFill>
            <a:latin typeface="Arial Rounded MT Bold" panose="020F0704030504030204" pitchFamily="34" charset="0"/>
          </a:endParaRPr>
        </a:p>
      </dsp:txBody>
      <dsp:txXfrm>
        <a:off x="4195312" y="2646567"/>
        <a:ext cx="1027796" cy="889164"/>
      </dsp:txXfrm>
    </dsp:sp>
    <dsp:sp modelId="{C6150DE2-896F-42E5-A3F6-B19199F8BF61}">
      <dsp:nvSpPr>
        <dsp:cNvPr id="0" name=""/>
        <dsp:cNvSpPr/>
      </dsp:nvSpPr>
      <dsp:spPr>
        <a:xfrm>
          <a:off x="2361317" y="3260199"/>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A2AF4C-92AF-4470-A0DD-B66CC82A23FB}">
      <dsp:nvSpPr>
        <dsp:cNvPr id="0" name=""/>
        <dsp:cNvSpPr/>
      </dsp:nvSpPr>
      <dsp:spPr>
        <a:xfrm>
          <a:off x="2530629" y="3245101"/>
          <a:ext cx="1537334" cy="1329974"/>
        </a:xfrm>
        <a:prstGeom prst="hexagon">
          <a:avLst>
            <a:gd name="adj" fmla="val 2857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doesn’t burden the economy</a:t>
          </a:r>
          <a:endParaRPr lang="en-US" sz="1400" kern="1200" dirty="0">
            <a:solidFill>
              <a:schemeClr val="tx1"/>
            </a:solidFill>
            <a:latin typeface="Arial Rounded MT Bold" panose="020F0704030504030204" pitchFamily="34" charset="0"/>
          </a:endParaRPr>
        </a:p>
      </dsp:txBody>
      <dsp:txXfrm>
        <a:off x="2785398" y="3465506"/>
        <a:ext cx="1027796" cy="889164"/>
      </dsp:txXfrm>
    </dsp:sp>
    <dsp:sp modelId="{B01006F9-6A35-403D-8771-E2BFDB0AE63A}">
      <dsp:nvSpPr>
        <dsp:cNvPr id="0" name=""/>
        <dsp:cNvSpPr/>
      </dsp:nvSpPr>
      <dsp:spPr>
        <a:xfrm>
          <a:off x="1521740" y="2120547"/>
          <a:ext cx="707793" cy="609857"/>
        </a:xfrm>
        <a:prstGeom prst="hexagon">
          <a:avLst>
            <a:gd name="adj" fmla="val 28900"/>
            <a:gd name="vf" fmla="val 115470"/>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734D874-D9F6-4B44-BB47-2AFCF9789691}">
      <dsp:nvSpPr>
        <dsp:cNvPr id="0" name=""/>
        <dsp:cNvSpPr/>
      </dsp:nvSpPr>
      <dsp:spPr>
        <a:xfrm>
          <a:off x="1114170" y="2427077"/>
          <a:ext cx="1537334" cy="1329974"/>
        </a:xfrm>
        <a:prstGeom prst="hexagon">
          <a:avLst>
            <a:gd name="adj" fmla="val 28570"/>
            <a:gd name="vf" fmla="val 11547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We make proactive healthy choices</a:t>
          </a:r>
          <a:endParaRPr lang="en-US" sz="1400" kern="1200" dirty="0">
            <a:solidFill>
              <a:schemeClr val="tx1"/>
            </a:solidFill>
            <a:latin typeface="Arial Rounded MT Bold" panose="020F0704030504030204" pitchFamily="34" charset="0"/>
          </a:endParaRPr>
        </a:p>
      </dsp:txBody>
      <dsp:txXfrm>
        <a:off x="1368939" y="2647482"/>
        <a:ext cx="1027796" cy="889164"/>
      </dsp:txXfrm>
    </dsp:sp>
    <dsp:sp modelId="{F9653983-CBB6-4285-82E2-4B35ABC9DB96}">
      <dsp:nvSpPr>
        <dsp:cNvPr id="0" name=""/>
        <dsp:cNvSpPr/>
      </dsp:nvSpPr>
      <dsp:spPr>
        <a:xfrm>
          <a:off x="1114170" y="816193"/>
          <a:ext cx="1537334" cy="1329974"/>
        </a:xfrm>
        <a:prstGeom prst="hexagon">
          <a:avLst>
            <a:gd name="adj" fmla="val 2857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Rounded MT Bold" panose="020F0704030504030204" pitchFamily="34" charset="0"/>
            </a:rPr>
            <a:t>Health care is available to all</a:t>
          </a:r>
          <a:endParaRPr lang="en-US" sz="1400" kern="1200" dirty="0">
            <a:solidFill>
              <a:schemeClr val="tx1"/>
            </a:solidFill>
            <a:latin typeface="Arial Rounded MT Bold" panose="020F0704030504030204" pitchFamily="34" charset="0"/>
          </a:endParaRPr>
        </a:p>
      </dsp:txBody>
      <dsp:txXfrm>
        <a:off x="1368939" y="1036598"/>
        <a:ext cx="1027796" cy="88916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5E68EE1-2079-455C-9035-F00774DCB2A6}" type="datetimeFigureOut">
              <a:rPr lang="en-US" smtClean="0"/>
              <a:t>9/4/2018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065222-54C5-490F-81AA-F35A52238D87}" type="slidenum">
              <a:rPr lang="en-US" smtClean="0"/>
              <a:t>‹#›</a:t>
            </a:fld>
            <a:endParaRPr lang="en-US"/>
          </a:p>
        </p:txBody>
      </p:sp>
    </p:spTree>
    <p:extLst>
      <p:ext uri="{BB962C8B-B14F-4D97-AF65-F5344CB8AC3E}">
        <p14:creationId xmlns:p14="http://schemas.microsoft.com/office/powerpoint/2010/main" val="400970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96EACB0-B990-454D-BD90-ECC662D5F2C8}" type="datetimeFigureOut">
              <a:rPr lang="en-US" smtClean="0"/>
              <a:t>9/4/2018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9CF49F1-7C0F-4466-95FA-38AEF650B79E}" type="slidenum">
              <a:rPr lang="en-US" smtClean="0"/>
              <a:t>‹#›</a:t>
            </a:fld>
            <a:endParaRPr lang="en-US"/>
          </a:p>
        </p:txBody>
      </p:sp>
    </p:spTree>
    <p:extLst>
      <p:ext uri="{BB962C8B-B14F-4D97-AF65-F5344CB8AC3E}">
        <p14:creationId xmlns:p14="http://schemas.microsoft.com/office/powerpoint/2010/main" val="165829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sz="1400" b="0" i="0" u="none" strike="noStrike" baseline="0" dirty="0" smtClean="0">
                <a:solidFill>
                  <a:srgbClr val="00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According to the </a:t>
            </a:r>
            <a:r>
              <a:rPr lang="en-US" sz="1200" b="0" i="0" u="none" strike="noStrike" baseline="0" dirty="0" smtClean="0">
                <a:solidFill>
                  <a:srgbClr val="0462C1"/>
                </a:solidFill>
                <a:latin typeface="Calibri" panose="020F0502020204030204" pitchFamily="34" charset="0"/>
              </a:rPr>
              <a:t>Centers for Disease Control and Prevention</a:t>
            </a:r>
            <a:r>
              <a:rPr lang="en-US" sz="1200" b="0" i="0" u="none" strike="noStrike" baseline="0" dirty="0" smtClean="0">
                <a:solidFill>
                  <a:srgbClr val="000000"/>
                </a:solidFill>
                <a:latin typeface="Calibri" panose="020F0502020204030204" pitchFamily="34" charset="0"/>
              </a:rPr>
              <a:t>, genes, biology, and health behaviors together account for about 25% of population health. The remaining 75% can be attributed to the social environment, physical environment, and health services/medical care.  (</a:t>
            </a:r>
            <a:r>
              <a:rPr lang="en-US" dirty="0" smtClean="0"/>
              <a:t>education, housing, work, environment, lifestyles, </a:t>
            </a:r>
            <a:r>
              <a:rPr lang="en-US" dirty="0" err="1" smtClean="0"/>
              <a:t>etc</a:t>
            </a:r>
            <a:r>
              <a:rPr lang="en-US" dirty="0" smtClean="0"/>
              <a:t>)  </a:t>
            </a:r>
            <a:r>
              <a:rPr lang="en-US" sz="1200" b="0" i="0" u="none" strike="noStrike" baseline="0" dirty="0" smtClean="0">
                <a:solidFill>
                  <a:srgbClr val="000000"/>
                </a:solidFill>
                <a:latin typeface="Calibri" panose="020F0502020204030204" pitchFamily="34" charset="0"/>
              </a:rPr>
              <a:t>Many of these population health disparities are due to poverty, inequities among minority racial and ethnic groups, and lack of access to health care. The impact of these factors are especially hard-felt by Kansans living in rural and frontier regions that are challenged by geographic, social isolation, and lack of access to consistent health care services and professionals. </a:t>
            </a:r>
          </a:p>
          <a:p>
            <a:r>
              <a:rPr lang="en-US" sz="1200" b="0" i="0" u="none" strike="noStrike" baseline="0" dirty="0" smtClean="0">
                <a:solidFill>
                  <a:srgbClr val="000000"/>
                </a:solidFill>
                <a:latin typeface="Calibri" panose="020F0502020204030204" pitchFamily="34" charset="0"/>
              </a:rPr>
              <a:t>Lack of access to health care services and professionals is complicated by distance to health care services, high rates of poverty, and unique health conditions associated with working in agriculture. Rural communities also confront out-migration of young people leaving for education and employment, while elderly citizens age in-place, families living in poverty remain, and new immigrants migrate to the area in pursuit of jobs and social mobility. (</a:t>
            </a:r>
            <a:r>
              <a:rPr lang="en-US" dirty="0" smtClean="0"/>
              <a:t>Environmental determinants of health (e.g. access to parks and green areas, air pollution, road safety, urban solid waste treatment))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BFE536-B84F-4E9E-91B9-4B02BA805B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26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sz="1400" b="0" i="0" u="none" strike="noStrike" baseline="0" dirty="0" smtClean="0">
                <a:solidFill>
                  <a:srgbClr val="000000"/>
                </a:solidFill>
                <a:latin typeface="Calibri" panose="020F0502020204030204" pitchFamily="34" charset="0"/>
              </a:rPr>
              <a:t> </a:t>
            </a:r>
            <a:r>
              <a:rPr lang="en-US" sz="1200" b="0" i="0" u="none" strike="noStrike" baseline="0" dirty="0" smtClean="0">
                <a:solidFill>
                  <a:srgbClr val="000000"/>
                </a:solidFill>
                <a:latin typeface="Calibri" panose="020F0502020204030204" pitchFamily="34" charset="0"/>
              </a:rPr>
              <a:t>According to the </a:t>
            </a:r>
            <a:r>
              <a:rPr lang="en-US" sz="1200" b="0" i="0" u="none" strike="noStrike" baseline="0" dirty="0" smtClean="0">
                <a:solidFill>
                  <a:srgbClr val="0462C1"/>
                </a:solidFill>
                <a:latin typeface="Calibri" panose="020F0502020204030204" pitchFamily="34" charset="0"/>
              </a:rPr>
              <a:t>Centers for Disease Control and Prevention</a:t>
            </a:r>
            <a:r>
              <a:rPr lang="en-US" sz="1200" b="0" i="0" u="none" strike="noStrike" baseline="0" dirty="0" smtClean="0">
                <a:solidFill>
                  <a:srgbClr val="000000"/>
                </a:solidFill>
                <a:latin typeface="Calibri" panose="020F0502020204030204" pitchFamily="34" charset="0"/>
              </a:rPr>
              <a:t>, genes, biology, and health behaviors together account for about 25% of population health. The remaining 75% can be attributed to the social environment, physical environment, and health services/medical care.  (</a:t>
            </a:r>
            <a:r>
              <a:rPr lang="en-US" dirty="0" smtClean="0"/>
              <a:t>education, housing, work, environment, lifestyles, </a:t>
            </a:r>
            <a:r>
              <a:rPr lang="en-US" dirty="0" err="1" smtClean="0"/>
              <a:t>etc</a:t>
            </a:r>
            <a:r>
              <a:rPr lang="en-US" dirty="0" smtClean="0"/>
              <a:t>)  </a:t>
            </a:r>
            <a:r>
              <a:rPr lang="en-US" sz="1200" b="0" i="0" u="none" strike="noStrike" baseline="0" dirty="0" smtClean="0">
                <a:solidFill>
                  <a:srgbClr val="000000"/>
                </a:solidFill>
                <a:latin typeface="Calibri" panose="020F0502020204030204" pitchFamily="34" charset="0"/>
              </a:rPr>
              <a:t>Many of these population health disparities are due to poverty, inequities among minority racial and ethnic groups, and lack of access to health care. The impact of these factors are especially hard-felt by Kansans living in rural and frontier regions that are challenged by geographic, social isolation, and lack of access to consistent health care services and professionals. </a:t>
            </a:r>
          </a:p>
          <a:p>
            <a:r>
              <a:rPr lang="en-US" sz="1200" b="0" i="0" u="none" strike="noStrike" baseline="0" dirty="0" smtClean="0">
                <a:solidFill>
                  <a:srgbClr val="000000"/>
                </a:solidFill>
                <a:latin typeface="Calibri" panose="020F0502020204030204" pitchFamily="34" charset="0"/>
              </a:rPr>
              <a:t>Lack of access to health care services and professionals is complicated by distance to health care services, high rates of poverty, and unique health conditions associated with working in agriculture. Rural communities also confront out-migration of young people leaving for education and employment, while elderly citizens age in-place, families living in poverty remain, and new immigrants migrate to the area in pursuit of jobs and social mobility. (</a:t>
            </a:r>
            <a:r>
              <a:rPr lang="en-US" dirty="0" smtClean="0"/>
              <a:t>Environmental determinants of health (e.g. access to parks and green areas, air pollution, road safety, urban solid waste treatment))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BFE536-B84F-4E9E-91B9-4B02BA805B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37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BFE536-B84F-4E9E-91B9-4B02BA805B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41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BFE536-B84F-4E9E-91B9-4B02BA805B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21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BFE536-B84F-4E9E-91B9-4B02BA805B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33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normAutofit/>
          </a:bodyPr>
          <a:lstStyle>
            <a:lvl1pPr>
              <a:defRPr sz="1350" baseline="0"/>
            </a:lvl1pPr>
          </a:lstStyle>
          <a:p>
            <a:endParaRPr lang="en-US" dirty="0" smtClean="0"/>
          </a:p>
          <a:p>
            <a:r>
              <a:rPr lang="en-US" dirty="0" smtClean="0"/>
              <a:t>Drag image here to</a:t>
            </a:r>
          </a:p>
          <a:p>
            <a:r>
              <a:rPr lang="en-US" dirty="0" smtClean="0"/>
              <a:t>click icon to add image</a:t>
            </a:r>
            <a:endParaRPr lang="en-US" dirty="0"/>
          </a:p>
        </p:txBody>
      </p:sp>
      <p:sp>
        <p:nvSpPr>
          <p:cNvPr id="2" name="Title 1"/>
          <p:cNvSpPr>
            <a:spLocks noGrp="1"/>
          </p:cNvSpPr>
          <p:nvPr>
            <p:ph type="ctrTitle" hasCustomPrompt="1"/>
          </p:nvPr>
        </p:nvSpPr>
        <p:spPr>
          <a:xfrm>
            <a:off x="1377244" y="1580093"/>
            <a:ext cx="8939064" cy="714701"/>
          </a:xfrm>
        </p:spPr>
        <p:txBody>
          <a:bodyPr/>
          <a:lstStyle>
            <a:lvl1pPr>
              <a:defRPr baseline="0">
                <a:solidFill>
                  <a:schemeClr val="bg1"/>
                </a:solidFill>
              </a:defRPr>
            </a:lvl1pPr>
          </a:lstStyle>
          <a:p>
            <a:r>
              <a:rPr lang="en-US" dirty="0" smtClean="0"/>
              <a:t>Click to add title</a:t>
            </a:r>
          </a:p>
        </p:txBody>
      </p:sp>
      <p:sp>
        <p:nvSpPr>
          <p:cNvPr id="3" name="Subtitle 2"/>
          <p:cNvSpPr>
            <a:spLocks noGrp="1"/>
          </p:cNvSpPr>
          <p:nvPr>
            <p:ph type="subTitle" idx="1" hasCustomPrompt="1"/>
          </p:nvPr>
        </p:nvSpPr>
        <p:spPr>
          <a:xfrm>
            <a:off x="1377246" y="2358295"/>
            <a:ext cx="4921956" cy="380999"/>
          </a:xfrm>
        </p:spPr>
        <p:txBody>
          <a:bodyPr/>
          <a:lstStyle>
            <a:lvl1pPr marL="0" indent="0" algn="l">
              <a:buNone/>
              <a:defRPr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987655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253232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2994699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normAutofit/>
          </a:bodyPr>
          <a:lstStyle>
            <a:lvl1pPr>
              <a:defRPr sz="1350" baseline="0"/>
            </a:lvl1pPr>
          </a:lstStyle>
          <a:p>
            <a:endParaRPr lang="en-US" dirty="0" smtClean="0"/>
          </a:p>
          <a:p>
            <a:r>
              <a:rPr lang="en-US" dirty="0" smtClean="0"/>
              <a:t>Drag image here to</a:t>
            </a:r>
          </a:p>
          <a:p>
            <a:r>
              <a:rPr lang="en-US" dirty="0" smtClean="0"/>
              <a:t>click icon to add image</a:t>
            </a:r>
            <a:endParaRPr lang="en-US" dirty="0"/>
          </a:p>
        </p:txBody>
      </p:sp>
      <p:sp>
        <p:nvSpPr>
          <p:cNvPr id="2" name="Title 1"/>
          <p:cNvSpPr>
            <a:spLocks noGrp="1"/>
          </p:cNvSpPr>
          <p:nvPr>
            <p:ph type="ctrTitle" hasCustomPrompt="1"/>
          </p:nvPr>
        </p:nvSpPr>
        <p:spPr>
          <a:xfrm>
            <a:off x="1377244" y="1580093"/>
            <a:ext cx="8939064" cy="714701"/>
          </a:xfrm>
        </p:spPr>
        <p:txBody>
          <a:bodyPr/>
          <a:lstStyle>
            <a:lvl1pPr>
              <a:defRPr baseline="0">
                <a:solidFill>
                  <a:schemeClr val="bg1"/>
                </a:solidFill>
              </a:defRPr>
            </a:lvl1pPr>
          </a:lstStyle>
          <a:p>
            <a:r>
              <a:rPr lang="en-US" dirty="0" smtClean="0"/>
              <a:t>Click to add title</a:t>
            </a:r>
          </a:p>
        </p:txBody>
      </p:sp>
      <p:sp>
        <p:nvSpPr>
          <p:cNvPr id="3" name="Subtitle 2"/>
          <p:cNvSpPr>
            <a:spLocks noGrp="1"/>
          </p:cNvSpPr>
          <p:nvPr>
            <p:ph type="subTitle" idx="1" hasCustomPrompt="1"/>
          </p:nvPr>
        </p:nvSpPr>
        <p:spPr>
          <a:xfrm>
            <a:off x="1377246" y="2358295"/>
            <a:ext cx="4921956" cy="380999"/>
          </a:xfrm>
        </p:spPr>
        <p:txBody>
          <a:bodyPr/>
          <a:lstStyle>
            <a:lvl1pPr marL="0" indent="0" algn="l">
              <a:buNone/>
              <a:defRPr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1176969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Ffth</a:t>
            </a:r>
            <a:r>
              <a:rPr lang="en-US" dirty="0" smtClean="0"/>
              <a:t> level</a:t>
            </a:r>
            <a:endParaRPr lang="en-US" dirty="0"/>
          </a:p>
        </p:txBody>
      </p:sp>
    </p:spTree>
    <p:extLst>
      <p:ext uri="{BB962C8B-B14F-4D97-AF65-F5344CB8AC3E}">
        <p14:creationId xmlns:p14="http://schemas.microsoft.com/office/powerpoint/2010/main" val="3746489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480932"/>
            <a:ext cx="10878243" cy="722593"/>
          </a:xfrm>
        </p:spPr>
        <p:txBody>
          <a:bodyPr anchor="ctr" anchorCtr="0"/>
          <a:lstStyle>
            <a:lvl1pPr algn="ctr">
              <a:defRPr sz="3600" b="1" cap="all" baseline="0">
                <a:solidFill>
                  <a:schemeClr val="bg1"/>
                </a:solidFill>
              </a:defRPr>
            </a:lvl1pPr>
          </a:lstStyle>
          <a:p>
            <a:r>
              <a:rPr lang="en-US" dirty="0" smtClean="0"/>
              <a:t>Click to add title</a:t>
            </a:r>
            <a:endParaRPr lang="en-US" dirty="0"/>
          </a:p>
        </p:txBody>
      </p:sp>
      <p:sp>
        <p:nvSpPr>
          <p:cNvPr id="8" name="Text Placeholder 7"/>
          <p:cNvSpPr>
            <a:spLocks noGrp="1"/>
          </p:cNvSpPr>
          <p:nvPr>
            <p:ph type="body" sz="quarter" idx="13" hasCustomPrompt="1"/>
          </p:nvPr>
        </p:nvSpPr>
        <p:spPr>
          <a:xfrm>
            <a:off x="609602" y="1303338"/>
            <a:ext cx="10877551" cy="4398866"/>
          </a:xfrm>
        </p:spPr>
        <p:txBody>
          <a:bodyPr>
            <a:normAutofit/>
          </a:bodyPr>
          <a:lstStyle>
            <a:lvl1pPr>
              <a:defRPr sz="1350" b="0" i="0" baseline="0"/>
            </a:lvl1pPr>
          </a:lstStyle>
          <a:p>
            <a:pPr lvl="0"/>
            <a:r>
              <a:rPr lang="en-US" dirty="0" smtClean="0"/>
              <a:t>Click to add text</a:t>
            </a:r>
          </a:p>
        </p:txBody>
      </p:sp>
    </p:spTree>
    <p:extLst>
      <p:ext uri="{BB962C8B-B14F-4D97-AF65-F5344CB8AC3E}">
        <p14:creationId xmlns:p14="http://schemas.microsoft.com/office/powerpoint/2010/main" val="3299412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2177507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662181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3562604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2548498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41811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Ffth</a:t>
            </a:r>
            <a:r>
              <a:rPr lang="en-US" dirty="0" smtClean="0"/>
              <a:t> level</a:t>
            </a:r>
            <a:endParaRPr lang="en-US" dirty="0"/>
          </a:p>
        </p:txBody>
      </p:sp>
    </p:spTree>
    <p:extLst>
      <p:ext uri="{BB962C8B-B14F-4D97-AF65-F5344CB8AC3E}">
        <p14:creationId xmlns:p14="http://schemas.microsoft.com/office/powerpoint/2010/main" val="1492474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319077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2236484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246184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480932"/>
            <a:ext cx="10878243" cy="722593"/>
          </a:xfrm>
        </p:spPr>
        <p:txBody>
          <a:bodyPr anchor="ctr" anchorCtr="0"/>
          <a:lstStyle>
            <a:lvl1pPr algn="ctr">
              <a:defRPr sz="3600" b="1" cap="all" baseline="0">
                <a:solidFill>
                  <a:schemeClr val="bg1"/>
                </a:solidFill>
              </a:defRPr>
            </a:lvl1pPr>
          </a:lstStyle>
          <a:p>
            <a:r>
              <a:rPr lang="en-US" dirty="0" smtClean="0"/>
              <a:t>Click to add title</a:t>
            </a:r>
            <a:endParaRPr lang="en-US" dirty="0"/>
          </a:p>
        </p:txBody>
      </p:sp>
      <p:sp>
        <p:nvSpPr>
          <p:cNvPr id="8" name="Text Placeholder 7"/>
          <p:cNvSpPr>
            <a:spLocks noGrp="1"/>
          </p:cNvSpPr>
          <p:nvPr>
            <p:ph type="body" sz="quarter" idx="13" hasCustomPrompt="1"/>
          </p:nvPr>
        </p:nvSpPr>
        <p:spPr>
          <a:xfrm>
            <a:off x="609602" y="1303338"/>
            <a:ext cx="10877551" cy="4398866"/>
          </a:xfrm>
        </p:spPr>
        <p:txBody>
          <a:bodyPr>
            <a:normAutofit/>
          </a:bodyPr>
          <a:lstStyle>
            <a:lvl1pPr>
              <a:defRPr sz="1350" b="0" i="0" baseline="0"/>
            </a:lvl1pPr>
          </a:lstStyle>
          <a:p>
            <a:pPr lvl="0"/>
            <a:r>
              <a:rPr lang="en-US" dirty="0" smtClean="0"/>
              <a:t>Click to add text</a:t>
            </a:r>
          </a:p>
        </p:txBody>
      </p:sp>
    </p:spTree>
    <p:extLst>
      <p:ext uri="{BB962C8B-B14F-4D97-AF65-F5344CB8AC3E}">
        <p14:creationId xmlns:p14="http://schemas.microsoft.com/office/powerpoint/2010/main" val="158128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326857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417424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220110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252963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16822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7BB0E2-963D-3F45-A4DC-756FFA00DB3E}" type="datetimeFigureOut">
              <a:rPr lang="en-US" smtClean="0"/>
              <a:t>9/4/2018</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296061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4707" y="1718867"/>
            <a:ext cx="4580957" cy="1551395"/>
          </a:xfrm>
          <a:prstGeom prst="rect">
            <a:avLst/>
          </a:prstGeom>
        </p:spPr>
        <p:txBody>
          <a:bodyPr vert="horz" lIns="91440" tIns="45720" rIns="91440" bIns="45720" rtlCol="0" anchor="ctr">
            <a:noAutofit/>
          </a:bodyPr>
          <a:lstStyle/>
          <a:p>
            <a:r>
              <a:rPr lang="en-US" dirty="0" smtClean="0"/>
              <a:t>Click to </a:t>
            </a:r>
            <a:br>
              <a:rPr lang="en-US" dirty="0" smtClean="0"/>
            </a:br>
            <a:r>
              <a:rPr lang="en-US" dirty="0" smtClean="0"/>
              <a:t>add title</a:t>
            </a:r>
            <a:endParaRPr lang="en-US" dirty="0"/>
          </a:p>
        </p:txBody>
      </p:sp>
      <p:sp>
        <p:nvSpPr>
          <p:cNvPr id="3" name="Text Placeholder 2"/>
          <p:cNvSpPr>
            <a:spLocks noGrp="1"/>
          </p:cNvSpPr>
          <p:nvPr>
            <p:ph type="body" idx="1"/>
          </p:nvPr>
        </p:nvSpPr>
        <p:spPr>
          <a:xfrm>
            <a:off x="1284707" y="3378164"/>
            <a:ext cx="4580957" cy="466537"/>
          </a:xfrm>
          <a:prstGeom prst="rect">
            <a:avLst/>
          </a:prstGeom>
        </p:spPr>
        <p:txBody>
          <a:bodyPr vert="horz" lIns="91440" tIns="45720" rIns="91440" bIns="45720" rtlCol="0">
            <a:normAutofit/>
          </a:bodyPr>
          <a:lstStyle/>
          <a:p>
            <a:pPr lvl="0"/>
            <a:r>
              <a:rPr lang="en-US" dirty="0" smtClean="0"/>
              <a:t>Click to add subtitle</a:t>
            </a:r>
            <a:endParaRPr lang="en-US" dirty="0"/>
          </a:p>
        </p:txBody>
      </p:sp>
      <p:sp>
        <p:nvSpPr>
          <p:cNvPr id="4" name="Rectangle 3"/>
          <p:cNvSpPr/>
          <p:nvPr userDrawn="1"/>
        </p:nvSpPr>
        <p:spPr>
          <a:xfrm>
            <a:off x="0" y="0"/>
            <a:ext cx="12192000" cy="1303338"/>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4124" y="6222319"/>
            <a:ext cx="2567355" cy="531318"/>
          </a:xfrm>
          <a:prstGeom prst="rect">
            <a:avLst/>
          </a:prstGeom>
        </p:spPr>
      </p:pic>
    </p:spTree>
    <p:extLst>
      <p:ext uri="{BB962C8B-B14F-4D97-AF65-F5344CB8AC3E}">
        <p14:creationId xmlns:p14="http://schemas.microsoft.com/office/powerpoint/2010/main" val="3046537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42900" rtl="0" eaLnBrk="1" latinLnBrk="0" hangingPunct="1">
        <a:spcBef>
          <a:spcPct val="0"/>
        </a:spcBef>
        <a:buNone/>
        <a:defRPr sz="3600" b="1" i="0" kern="1200" cap="all" baseline="0">
          <a:solidFill>
            <a:srgbClr val="3E156F"/>
          </a:solidFill>
          <a:latin typeface="Arial"/>
          <a:ea typeface="+mj-ea"/>
          <a:cs typeface="+mj-cs"/>
        </a:defRPr>
      </a:lvl1pPr>
    </p:titleStyle>
    <p:bodyStyle>
      <a:lvl1pPr marL="0" indent="0" algn="l" defTabSz="342900" rtl="0" eaLnBrk="1" latinLnBrk="0" hangingPunct="1">
        <a:spcBef>
          <a:spcPct val="20000"/>
        </a:spcBef>
        <a:buFont typeface="Arial"/>
        <a:buNone/>
        <a:defRPr sz="1800" b="0" i="1" kern="1200" baseline="0">
          <a:solidFill>
            <a:srgbClr val="3E156F"/>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4707" y="1718867"/>
            <a:ext cx="4580957" cy="1551395"/>
          </a:xfrm>
          <a:prstGeom prst="rect">
            <a:avLst/>
          </a:prstGeom>
        </p:spPr>
        <p:txBody>
          <a:bodyPr vert="horz" lIns="91440" tIns="45720" rIns="91440" bIns="45720" rtlCol="0" anchor="ctr">
            <a:noAutofit/>
          </a:bodyPr>
          <a:lstStyle/>
          <a:p>
            <a:r>
              <a:rPr lang="en-US" dirty="0" smtClean="0"/>
              <a:t>Click to </a:t>
            </a:r>
            <a:br>
              <a:rPr lang="en-US" dirty="0" smtClean="0"/>
            </a:br>
            <a:r>
              <a:rPr lang="en-US" dirty="0" smtClean="0"/>
              <a:t>add title</a:t>
            </a:r>
            <a:endParaRPr lang="en-US" dirty="0"/>
          </a:p>
        </p:txBody>
      </p:sp>
      <p:sp>
        <p:nvSpPr>
          <p:cNvPr id="3" name="Text Placeholder 2"/>
          <p:cNvSpPr>
            <a:spLocks noGrp="1"/>
          </p:cNvSpPr>
          <p:nvPr>
            <p:ph type="body" idx="1"/>
          </p:nvPr>
        </p:nvSpPr>
        <p:spPr>
          <a:xfrm>
            <a:off x="1284707" y="3378164"/>
            <a:ext cx="4580957" cy="466537"/>
          </a:xfrm>
          <a:prstGeom prst="rect">
            <a:avLst/>
          </a:prstGeom>
        </p:spPr>
        <p:txBody>
          <a:bodyPr vert="horz" lIns="91440" tIns="45720" rIns="91440" bIns="45720" rtlCol="0">
            <a:normAutofit/>
          </a:bodyPr>
          <a:lstStyle/>
          <a:p>
            <a:pPr lvl="0"/>
            <a:r>
              <a:rPr lang="en-US" dirty="0" smtClean="0"/>
              <a:t>Click to add subtitle</a:t>
            </a:r>
            <a:endParaRPr lang="en-US" dirty="0"/>
          </a:p>
        </p:txBody>
      </p:sp>
      <p:sp>
        <p:nvSpPr>
          <p:cNvPr id="4" name="Rectangle 3"/>
          <p:cNvSpPr/>
          <p:nvPr userDrawn="1"/>
        </p:nvSpPr>
        <p:spPr>
          <a:xfrm>
            <a:off x="0" y="0"/>
            <a:ext cx="12192000" cy="1303338"/>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4124" y="6222319"/>
            <a:ext cx="2567355" cy="531318"/>
          </a:xfrm>
          <a:prstGeom prst="rect">
            <a:avLst/>
          </a:prstGeom>
        </p:spPr>
      </p:pic>
    </p:spTree>
    <p:extLst>
      <p:ext uri="{BB962C8B-B14F-4D97-AF65-F5344CB8AC3E}">
        <p14:creationId xmlns:p14="http://schemas.microsoft.com/office/powerpoint/2010/main" val="1330260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42900" rtl="0" eaLnBrk="1" latinLnBrk="0" hangingPunct="1">
        <a:spcBef>
          <a:spcPct val="0"/>
        </a:spcBef>
        <a:buNone/>
        <a:defRPr sz="3600" b="1" i="0" kern="1200" cap="all" baseline="0">
          <a:solidFill>
            <a:srgbClr val="3E156F"/>
          </a:solidFill>
          <a:latin typeface="Arial"/>
          <a:ea typeface="+mj-ea"/>
          <a:cs typeface="+mj-cs"/>
        </a:defRPr>
      </a:lvl1pPr>
    </p:titleStyle>
    <p:bodyStyle>
      <a:lvl1pPr marL="0" indent="0" algn="l" defTabSz="342900" rtl="0" eaLnBrk="1" latinLnBrk="0" hangingPunct="1">
        <a:spcBef>
          <a:spcPct val="20000"/>
        </a:spcBef>
        <a:buFont typeface="Arial"/>
        <a:buNone/>
        <a:defRPr sz="1800" b="0" i="1" kern="1200" baseline="0">
          <a:solidFill>
            <a:srgbClr val="3E156F"/>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5"/>
          <p:cNvPicPr>
            <a:picLocks noChangeAspect="1"/>
          </p:cNvPicPr>
          <p:nvPr/>
        </p:nvPicPr>
        <p:blipFill>
          <a:blip r:embed="rId2" cstate="print">
            <a:extLst>
              <a:ext uri="{28A0092B-C50C-407E-A947-70E740481C1C}">
                <a14:useLocalDpi xmlns:a14="http://schemas.microsoft.com/office/drawing/2010/main" val="0"/>
              </a:ext>
            </a:extLst>
          </a:blip>
          <a:srcRect t="7818" b="7818"/>
          <a:stretch>
            <a:fillRect/>
          </a:stretch>
        </p:blipFill>
        <p:spPr>
          <a:xfrm>
            <a:off x="-4234" y="-1"/>
            <a:ext cx="12196234" cy="56526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29" y="5818910"/>
            <a:ext cx="2584551" cy="713170"/>
          </a:xfrm>
          <a:prstGeom prst="rect">
            <a:avLst/>
          </a:prstGeom>
        </p:spPr>
      </p:pic>
      <p:sp>
        <p:nvSpPr>
          <p:cNvPr id="4" name="Rectangle 3"/>
          <p:cNvSpPr/>
          <p:nvPr/>
        </p:nvSpPr>
        <p:spPr>
          <a:xfrm>
            <a:off x="0" y="1364647"/>
            <a:ext cx="5202381" cy="2544182"/>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itle 12"/>
          <p:cNvSpPr txBox="1">
            <a:spLocks/>
          </p:cNvSpPr>
          <p:nvPr/>
        </p:nvSpPr>
        <p:spPr>
          <a:xfrm>
            <a:off x="416472" y="1364647"/>
            <a:ext cx="4953719" cy="1351110"/>
          </a:xfrm>
          <a:prstGeom prst="rect">
            <a:avLst/>
          </a:prstGeom>
        </p:spPr>
        <p:txBody>
          <a:bodyPr/>
          <a:lstStyle>
            <a:lvl1pPr algn="l" defTabSz="342900" rtl="0" eaLnBrk="1" latinLnBrk="0" hangingPunct="1">
              <a:spcBef>
                <a:spcPct val="0"/>
              </a:spcBef>
              <a:buNone/>
              <a:defRPr sz="3600" b="1" i="0" kern="1200" cap="all" baseline="0">
                <a:solidFill>
                  <a:srgbClr val="3E156F"/>
                </a:solidFill>
                <a:latin typeface="Arial"/>
                <a:ea typeface="+mj-ea"/>
                <a:cs typeface="+mj-cs"/>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a:ea typeface="+mj-ea"/>
                <a:cs typeface="+mj-cs"/>
              </a:rPr>
              <a:t>Community Conversations about Health</a:t>
            </a:r>
          </a:p>
          <a:p>
            <a:pPr marL="0" marR="0" lvl="0" indent="0" algn="l" defTabSz="3429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rial"/>
              <a:ea typeface="+mj-ea"/>
              <a:cs typeface="+mj-cs"/>
            </a:endParaRPr>
          </a:p>
        </p:txBody>
      </p:sp>
      <p:sp>
        <p:nvSpPr>
          <p:cNvPr id="7" name="Title 12"/>
          <p:cNvSpPr txBox="1">
            <a:spLocks/>
          </p:cNvSpPr>
          <p:nvPr/>
        </p:nvSpPr>
        <p:spPr>
          <a:xfrm>
            <a:off x="416472" y="3213308"/>
            <a:ext cx="4928019" cy="647265"/>
          </a:xfrm>
          <a:prstGeom prst="rect">
            <a:avLst/>
          </a:prstGeom>
        </p:spPr>
        <p:txBody>
          <a:bodyPr/>
          <a:lstStyle>
            <a:lvl1pPr algn="l" defTabSz="342900" rtl="0" eaLnBrk="1" latinLnBrk="0" hangingPunct="1">
              <a:spcBef>
                <a:spcPct val="0"/>
              </a:spcBef>
              <a:buNone/>
              <a:defRPr sz="3600" b="1" i="0" kern="1200" cap="all" baseline="0">
                <a:solidFill>
                  <a:srgbClr val="3E156F"/>
                </a:solidFill>
                <a:latin typeface="Arial"/>
                <a:ea typeface="+mj-ea"/>
                <a:cs typeface="+mj-cs"/>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endParaRPr kumimoji="0" lang="en-US" sz="2000" b="1" i="1" u="none" strike="noStrike" kern="1200" cap="none" spc="0" normalizeH="0" baseline="0" noProof="0" dirty="0" smtClean="0">
              <a:ln>
                <a:noFill/>
              </a:ln>
              <a:solidFill>
                <a:prstClr val="white"/>
              </a:solidFill>
              <a:effectLst/>
              <a:uLnTx/>
              <a:uFillTx/>
              <a:latin typeface="Arial"/>
              <a:ea typeface="+mj-ea"/>
              <a:cs typeface="+mj-cs"/>
            </a:endParaRPr>
          </a:p>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2000" b="1" i="1" u="none" strike="noStrike" kern="1200" cap="none" spc="0" normalizeH="0" baseline="0" noProof="0" dirty="0" smtClean="0">
                <a:ln>
                  <a:noFill/>
                </a:ln>
                <a:solidFill>
                  <a:prstClr val="white"/>
                </a:solidFill>
                <a:effectLst/>
                <a:uLnTx/>
                <a:uFillTx/>
                <a:latin typeface="Arial"/>
                <a:ea typeface="+mj-ea"/>
                <a:cs typeface="+mj-cs"/>
              </a:rPr>
              <a:t>August 2018 </a:t>
            </a:r>
            <a:r>
              <a:rPr lang="en-US" sz="2000" i="1" cap="none" dirty="0" smtClean="0">
                <a:solidFill>
                  <a:prstClr val="white"/>
                </a:solidFill>
              </a:rPr>
              <a:t>FCS </a:t>
            </a:r>
            <a:r>
              <a:rPr kumimoji="0" lang="en-US" sz="2000" b="1" i="1" u="none" strike="noStrike" kern="1200" cap="none" spc="0" normalizeH="0" baseline="0" noProof="0" dirty="0" smtClean="0">
                <a:ln>
                  <a:noFill/>
                </a:ln>
                <a:solidFill>
                  <a:prstClr val="white"/>
                </a:solidFill>
                <a:effectLst/>
                <a:uLnTx/>
                <a:uFillTx/>
                <a:latin typeface="Arial"/>
                <a:ea typeface="+mj-ea"/>
                <a:cs typeface="+mj-cs"/>
              </a:rPr>
              <a:t>Update</a:t>
            </a:r>
            <a:endParaRPr kumimoji="0" lang="en-US" sz="2000" b="1" i="1" u="none" strike="noStrike" kern="1200" cap="none" spc="0" normalizeH="0" baseline="0" noProof="0" dirty="0">
              <a:ln>
                <a:noFill/>
              </a:ln>
              <a:solidFill>
                <a:srgbClr val="3E156F"/>
              </a:solidFill>
              <a:effectLst/>
              <a:uLnTx/>
              <a:uFillTx/>
              <a:latin typeface="Arial"/>
              <a:ea typeface="+mj-ea"/>
              <a:cs typeface="+mj-cs"/>
            </a:endParaRPr>
          </a:p>
        </p:txBody>
      </p:sp>
    </p:spTree>
    <p:extLst>
      <p:ext uri="{BB962C8B-B14F-4D97-AF65-F5344CB8AC3E}">
        <p14:creationId xmlns:p14="http://schemas.microsoft.com/office/powerpoint/2010/main" val="391701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t>March Community Conversations</a:t>
            </a:r>
            <a:endParaRPr lang="en-US" sz="4000" cap="none" dirty="0"/>
          </a:p>
        </p:txBody>
      </p:sp>
      <p:sp>
        <p:nvSpPr>
          <p:cNvPr id="9" name="Text Placeholder 3"/>
          <p:cNvSpPr>
            <a:spLocks noGrp="1"/>
          </p:cNvSpPr>
          <p:nvPr>
            <p:ph type="body" sz="quarter" idx="13"/>
          </p:nvPr>
        </p:nvSpPr>
        <p:spPr>
          <a:xfrm>
            <a:off x="734291" y="1577284"/>
            <a:ext cx="10917382" cy="4308764"/>
          </a:xfrm>
        </p:spPr>
        <p:txBody>
          <a:bodyPr>
            <a:normAutofit lnSpcReduction="10000"/>
          </a:bodyPr>
          <a:lstStyle/>
          <a:p>
            <a:pPr marL="342900" indent="-342900">
              <a:buFont typeface="Arial" panose="020B0604020202020204" pitchFamily="34" charset="0"/>
              <a:buChar char="•"/>
            </a:pPr>
            <a:r>
              <a:rPr lang="en-US" sz="2800" dirty="0" smtClean="0"/>
              <a:t>KSRE </a:t>
            </a:r>
            <a:r>
              <a:rPr lang="en-US" sz="2800" dirty="0"/>
              <a:t>agents and key local community partners </a:t>
            </a:r>
            <a:endParaRPr lang="en-US" sz="2800" dirty="0">
              <a:solidFill>
                <a:schemeClr val="accent4">
                  <a:lumMod val="75000"/>
                </a:schemeClr>
              </a:solidFill>
            </a:endParaRPr>
          </a:p>
          <a:p>
            <a:pPr marL="900113" lvl="1" indent="-342900">
              <a:buFont typeface="Arial" panose="020B0604020202020204" pitchFamily="34" charset="0"/>
              <a:buChar char="•"/>
            </a:pPr>
            <a:r>
              <a:rPr lang="en-US" sz="2800" dirty="0" smtClean="0">
                <a:solidFill>
                  <a:schemeClr val="accent4">
                    <a:lumMod val="75000"/>
                  </a:schemeClr>
                </a:solidFill>
              </a:rPr>
              <a:t>March 26, 2018</a:t>
            </a:r>
          </a:p>
          <a:p>
            <a:pPr marL="1200150" lvl="2" indent="-342900">
              <a:buFont typeface="Arial" panose="020B0604020202020204" pitchFamily="34" charset="0"/>
              <a:buChar char="•"/>
            </a:pPr>
            <a:r>
              <a:rPr lang="en-US" sz="2400" dirty="0" smtClean="0">
                <a:solidFill>
                  <a:schemeClr val="accent4">
                    <a:lumMod val="75000"/>
                  </a:schemeClr>
                </a:solidFill>
              </a:rPr>
              <a:t>Salina, Olathe, Garden City</a:t>
            </a:r>
          </a:p>
          <a:p>
            <a:pPr marL="900113" lvl="1" indent="-342900">
              <a:buFont typeface="Arial" panose="020B0604020202020204" pitchFamily="34" charset="0"/>
              <a:buChar char="•"/>
            </a:pPr>
            <a:r>
              <a:rPr lang="en-US" sz="2800" dirty="0" smtClean="0">
                <a:solidFill>
                  <a:schemeClr val="accent4">
                    <a:lumMod val="75000"/>
                  </a:schemeClr>
                </a:solidFill>
              </a:rPr>
              <a:t>March 27, 2018</a:t>
            </a:r>
          </a:p>
          <a:p>
            <a:pPr marL="1200150" lvl="2" indent="-342900">
              <a:buFont typeface="Arial" panose="020B0604020202020204" pitchFamily="34" charset="0"/>
              <a:buChar char="•"/>
            </a:pPr>
            <a:r>
              <a:rPr lang="en-US" sz="2400" dirty="0" smtClean="0">
                <a:solidFill>
                  <a:schemeClr val="accent4">
                    <a:lumMod val="75000"/>
                  </a:schemeClr>
                </a:solidFill>
              </a:rPr>
              <a:t>Manhattan, Colby, Wichita, Girard</a:t>
            </a:r>
          </a:p>
          <a:p>
            <a:pPr marL="342900" indent="-342900">
              <a:buFont typeface="Arial" panose="020B0604020202020204" pitchFamily="34" charset="0"/>
              <a:buChar char="•"/>
            </a:pPr>
            <a:r>
              <a:rPr lang="en-US" sz="2800" dirty="0">
                <a:solidFill>
                  <a:schemeClr val="accent4">
                    <a:lumMod val="75000"/>
                  </a:schemeClr>
                </a:solidFill>
              </a:rPr>
              <a:t>Frame the issue local (</a:t>
            </a:r>
            <a:r>
              <a:rPr lang="en-US" sz="2800" dirty="0" smtClean="0">
                <a:solidFill>
                  <a:schemeClr val="accent4">
                    <a:lumMod val="75000"/>
                  </a:schemeClr>
                </a:solidFill>
              </a:rPr>
              <a:t>spring/summer)</a:t>
            </a:r>
            <a:endParaRPr lang="en-US" sz="2800" dirty="0">
              <a:solidFill>
                <a:schemeClr val="accent4">
                  <a:lumMod val="75000"/>
                </a:schemeClr>
              </a:solidFill>
            </a:endParaRPr>
          </a:p>
          <a:p>
            <a:pPr marL="900113" lvl="1" indent="-342900">
              <a:buFont typeface="Arial" panose="020B0604020202020204" pitchFamily="34" charset="0"/>
              <a:buChar char="•"/>
            </a:pPr>
            <a:r>
              <a:rPr lang="en-US" sz="2800" dirty="0" smtClean="0">
                <a:solidFill>
                  <a:schemeClr val="accent4">
                    <a:lumMod val="75000"/>
                  </a:schemeClr>
                </a:solidFill>
              </a:rPr>
              <a:t>Data, identify collaborators, etc.</a:t>
            </a:r>
          </a:p>
          <a:p>
            <a:pPr marL="342900" indent="-342900">
              <a:buFont typeface="Arial" panose="020B0604020202020204" pitchFamily="34" charset="0"/>
              <a:buChar char="•"/>
            </a:pPr>
            <a:r>
              <a:rPr lang="en-US" sz="2800" dirty="0">
                <a:solidFill>
                  <a:schemeClr val="accent4">
                    <a:lumMod val="75000"/>
                  </a:schemeClr>
                </a:solidFill>
              </a:rPr>
              <a:t>Local community conversations (</a:t>
            </a:r>
            <a:r>
              <a:rPr lang="en-US" sz="2800" dirty="0" smtClean="0">
                <a:solidFill>
                  <a:schemeClr val="accent4">
                    <a:lumMod val="75000"/>
                  </a:schemeClr>
                </a:solidFill>
              </a:rPr>
              <a:t>spring/summer/fall)</a:t>
            </a:r>
            <a:endParaRPr lang="en-US" sz="2800" dirty="0">
              <a:solidFill>
                <a:schemeClr val="accent4">
                  <a:lumMod val="75000"/>
                </a:schemeClr>
              </a:solidFill>
            </a:endParaRPr>
          </a:p>
          <a:p>
            <a:pPr marL="342900" indent="-342900">
              <a:buFont typeface="Arial" panose="020B0604020202020204" pitchFamily="34" charset="0"/>
              <a:buChar char="•"/>
            </a:pPr>
            <a:r>
              <a:rPr lang="en-US" sz="2800" dirty="0">
                <a:solidFill>
                  <a:schemeClr val="accent4">
                    <a:lumMod val="75000"/>
                  </a:schemeClr>
                </a:solidFill>
              </a:rPr>
              <a:t>Prepare community plan (by </a:t>
            </a:r>
            <a:r>
              <a:rPr lang="en-US" sz="2800" dirty="0" smtClean="0">
                <a:solidFill>
                  <a:schemeClr val="accent4">
                    <a:lumMod val="75000"/>
                  </a:schemeClr>
                </a:solidFill>
              </a:rPr>
              <a:t>November)</a:t>
            </a:r>
            <a:endParaRPr lang="en-US" sz="2800" dirty="0">
              <a:solidFill>
                <a:schemeClr val="accent4">
                  <a:lumMod val="75000"/>
                </a:schemeClr>
              </a:solidFill>
            </a:endParaRPr>
          </a:p>
          <a:p>
            <a:pPr marL="342900" indent="-342900">
              <a:buFont typeface="Arial" panose="020B0604020202020204" pitchFamily="34" charset="0"/>
              <a:buChar char="•"/>
            </a:pPr>
            <a:endParaRPr lang="en-US" sz="2100" dirty="0">
              <a:solidFill>
                <a:schemeClr val="accent4">
                  <a:lumMod val="75000"/>
                </a:schemeClr>
              </a:solidFill>
            </a:endParaRPr>
          </a:p>
        </p:txBody>
      </p:sp>
    </p:spTree>
    <p:extLst>
      <p:ext uri="{BB962C8B-B14F-4D97-AF65-F5344CB8AC3E}">
        <p14:creationId xmlns:p14="http://schemas.microsoft.com/office/powerpoint/2010/main" val="1237311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17123"/>
            <a:ext cx="10878243" cy="722593"/>
          </a:xfrm>
        </p:spPr>
        <p:txBody>
          <a:bodyPr/>
          <a:lstStyle/>
          <a:p>
            <a:pPr algn="l"/>
            <a:r>
              <a:rPr lang="en-US" cap="none" dirty="0" smtClean="0"/>
              <a:t>Results of March </a:t>
            </a:r>
            <a:br>
              <a:rPr lang="en-US" cap="none" dirty="0" smtClean="0"/>
            </a:br>
            <a:r>
              <a:rPr lang="en-US" cap="none" dirty="0" smtClean="0"/>
              <a:t>Community </a:t>
            </a:r>
            <a:r>
              <a:rPr lang="en-US" cap="none" dirty="0"/>
              <a:t>Conversations About Health</a:t>
            </a:r>
          </a:p>
        </p:txBody>
      </p:sp>
      <p:sp>
        <p:nvSpPr>
          <p:cNvPr id="3" name="Text Placeholder 2"/>
          <p:cNvSpPr>
            <a:spLocks noGrp="1"/>
          </p:cNvSpPr>
          <p:nvPr>
            <p:ph type="body" sz="quarter" idx="13"/>
          </p:nvPr>
        </p:nvSpPr>
        <p:spPr>
          <a:xfrm>
            <a:off x="609601" y="1518491"/>
            <a:ext cx="10877551" cy="4398866"/>
          </a:xfrm>
        </p:spPr>
        <p:txBody>
          <a:bodyPr>
            <a:normAutofit/>
          </a:bodyPr>
          <a:lstStyle/>
          <a:p>
            <a:pPr marL="171450" lvl="0" indent="-171450" defTabSz="914400">
              <a:spcBef>
                <a:spcPts val="0"/>
              </a:spcBef>
              <a:buFont typeface="Arial" panose="020B0604020202020204" pitchFamily="34" charset="0"/>
              <a:buChar char="•"/>
            </a:pPr>
            <a:r>
              <a:rPr lang="en-US" sz="3200" dirty="0" smtClean="0">
                <a:solidFill>
                  <a:prstClr val="black"/>
                </a:solidFill>
                <a:latin typeface="Calibri" panose="020F0502020204030204"/>
              </a:rPr>
              <a:t>About 250 people in attendance</a:t>
            </a:r>
          </a:p>
          <a:p>
            <a:pPr marL="171450" lvl="0" indent="-171450" defTabSz="914400">
              <a:spcBef>
                <a:spcPts val="0"/>
              </a:spcBef>
              <a:buFont typeface="Arial" panose="020B0604020202020204" pitchFamily="34" charset="0"/>
              <a:buChar char="•"/>
            </a:pPr>
            <a:r>
              <a:rPr lang="en-US" sz="3200" dirty="0" smtClean="0">
                <a:solidFill>
                  <a:prstClr val="black"/>
                </a:solidFill>
                <a:latin typeface="Calibri" panose="020F0502020204030204"/>
              </a:rPr>
              <a:t>Including:</a:t>
            </a:r>
          </a:p>
          <a:p>
            <a:pPr marL="728663" lvl="1" indent="-171450" defTabSz="914400">
              <a:spcBef>
                <a:spcPts val="0"/>
              </a:spcBef>
              <a:buFont typeface="Arial" panose="020B0604020202020204" pitchFamily="34" charset="0"/>
              <a:buChar char="•"/>
            </a:pPr>
            <a:r>
              <a:rPr lang="en-US" sz="2800" dirty="0" smtClean="0">
                <a:solidFill>
                  <a:prstClr val="black"/>
                </a:solidFill>
                <a:latin typeface="Calibri" panose="020F0502020204030204"/>
              </a:rPr>
              <a:t>Extension (FCS, CV, ANR, and 4-HYD)</a:t>
            </a:r>
          </a:p>
          <a:p>
            <a:pPr marL="728663" lvl="1" indent="-171450" defTabSz="914400">
              <a:spcBef>
                <a:spcPts val="0"/>
              </a:spcBef>
              <a:buFont typeface="Arial" panose="020B0604020202020204" pitchFamily="34" charset="0"/>
              <a:buChar char="•"/>
            </a:pPr>
            <a:r>
              <a:rPr lang="en-US" sz="2800" dirty="0" smtClean="0">
                <a:solidFill>
                  <a:prstClr val="black"/>
                </a:solidFill>
                <a:latin typeface="Calibri" panose="020F0502020204030204"/>
              </a:rPr>
              <a:t>Health Departments</a:t>
            </a:r>
          </a:p>
          <a:p>
            <a:pPr marL="728663" lvl="1" indent="-171450" defTabSz="914400">
              <a:spcBef>
                <a:spcPts val="0"/>
              </a:spcBef>
              <a:buFont typeface="Arial" panose="020B0604020202020204" pitchFamily="34" charset="0"/>
              <a:buChar char="•"/>
            </a:pPr>
            <a:r>
              <a:rPr lang="en-US" sz="2800" dirty="0" smtClean="0">
                <a:solidFill>
                  <a:prstClr val="black"/>
                </a:solidFill>
                <a:latin typeface="Calibri" panose="020F0502020204030204"/>
              </a:rPr>
              <a:t>Local Health Coalition Members</a:t>
            </a:r>
          </a:p>
          <a:p>
            <a:pPr marL="728663" lvl="1" indent="-171450" defTabSz="914400">
              <a:spcBef>
                <a:spcPts val="0"/>
              </a:spcBef>
              <a:buFont typeface="Arial" panose="020B0604020202020204" pitchFamily="34" charset="0"/>
              <a:buChar char="•"/>
            </a:pPr>
            <a:r>
              <a:rPr lang="en-US" sz="2800" dirty="0" smtClean="0">
                <a:solidFill>
                  <a:prstClr val="black"/>
                </a:solidFill>
                <a:latin typeface="Calibri" panose="020F0502020204030204"/>
              </a:rPr>
              <a:t>Extension Board and PDC Members</a:t>
            </a:r>
          </a:p>
          <a:p>
            <a:pPr marL="728663" lvl="1" indent="-171450" defTabSz="914400">
              <a:spcBef>
                <a:spcPts val="0"/>
              </a:spcBef>
              <a:buFont typeface="Arial" panose="020B0604020202020204" pitchFamily="34" charset="0"/>
              <a:buChar char="•"/>
            </a:pPr>
            <a:r>
              <a:rPr lang="en-US" sz="2800" dirty="0" smtClean="0">
                <a:solidFill>
                  <a:prstClr val="black"/>
                </a:solidFill>
                <a:latin typeface="Calibri" panose="020F0502020204030204"/>
              </a:rPr>
              <a:t>Wide variety of other stakeholders</a:t>
            </a:r>
          </a:p>
          <a:p>
            <a:pPr lvl="1" indent="0" defTabSz="914400">
              <a:spcBef>
                <a:spcPts val="0"/>
              </a:spcBef>
              <a:buNone/>
            </a:pPr>
            <a:endParaRPr lang="en-US" sz="3550" dirty="0" smtClean="0">
              <a:solidFill>
                <a:prstClr val="black"/>
              </a:solidFill>
              <a:latin typeface="Calibri" panose="020F0502020204030204"/>
            </a:endParaRPr>
          </a:p>
          <a:p>
            <a:pPr marL="728663" lvl="1" indent="-171450" defTabSz="914400">
              <a:spcBef>
                <a:spcPts val="0"/>
              </a:spcBef>
              <a:buFont typeface="Arial" panose="020B0604020202020204" pitchFamily="34" charset="0"/>
              <a:buChar char="•"/>
            </a:pPr>
            <a:endParaRPr lang="en-US" sz="3550" dirty="0" smtClean="0">
              <a:solidFill>
                <a:prstClr val="black"/>
              </a:solidFill>
              <a:latin typeface="Calibri" panose="020F0502020204030204"/>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863353" y="3002056"/>
            <a:ext cx="4525433" cy="3394075"/>
          </a:xfrm>
          <a:prstGeom prst="rect">
            <a:avLst/>
          </a:prstGeom>
        </p:spPr>
      </p:pic>
    </p:spTree>
    <p:extLst>
      <p:ext uri="{BB962C8B-B14F-4D97-AF65-F5344CB8AC3E}">
        <p14:creationId xmlns:p14="http://schemas.microsoft.com/office/powerpoint/2010/main" val="19517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none" dirty="0"/>
              <a:t>Community Conversations About Health</a:t>
            </a:r>
            <a:endParaRPr lang="en-US" dirty="0"/>
          </a:p>
        </p:txBody>
      </p:sp>
      <p:sp>
        <p:nvSpPr>
          <p:cNvPr id="3" name="Text Placeholder 2"/>
          <p:cNvSpPr>
            <a:spLocks noGrp="1"/>
          </p:cNvSpPr>
          <p:nvPr>
            <p:ph type="body" sz="quarter" idx="13"/>
          </p:nvPr>
        </p:nvSpPr>
        <p:spPr>
          <a:xfrm>
            <a:off x="609601" y="1673645"/>
            <a:ext cx="10877551" cy="4398866"/>
          </a:xfrm>
        </p:spPr>
        <p:txBody>
          <a:bodyPr>
            <a:normAutofit/>
          </a:bodyPr>
          <a:lstStyle/>
          <a:p>
            <a:pPr marL="285750" indent="-285750">
              <a:buFont typeface="Arial" panose="020B0604020202020204" pitchFamily="34" charset="0"/>
              <a:buChar char="•"/>
            </a:pPr>
            <a:r>
              <a:rPr lang="en-US" sz="3200" dirty="0" smtClean="0"/>
              <a:t>Discussion Topics</a:t>
            </a:r>
          </a:p>
          <a:p>
            <a:pPr marL="842963" lvl="1" indent="-285750">
              <a:buFont typeface="Arial" panose="020B0604020202020204" pitchFamily="34" charset="0"/>
              <a:buChar char="•"/>
            </a:pPr>
            <a:r>
              <a:rPr lang="en-US" sz="2800" dirty="0" smtClean="0"/>
              <a:t>Local health concerns</a:t>
            </a:r>
          </a:p>
          <a:p>
            <a:pPr marL="842963" lvl="1" indent="-285750">
              <a:buFont typeface="Arial" panose="020B0604020202020204" pitchFamily="34" charset="0"/>
              <a:buChar char="•"/>
            </a:pPr>
            <a:r>
              <a:rPr lang="en-US" sz="2800" dirty="0" smtClean="0"/>
              <a:t>Current resources </a:t>
            </a:r>
          </a:p>
          <a:p>
            <a:pPr marL="842963" lvl="1" indent="-285750">
              <a:buFont typeface="Arial" panose="020B0604020202020204" pitchFamily="34" charset="0"/>
              <a:buChar char="•"/>
            </a:pPr>
            <a:r>
              <a:rPr lang="en-US" sz="2800" dirty="0" smtClean="0"/>
              <a:t>Greatest local needs</a:t>
            </a:r>
          </a:p>
          <a:p>
            <a:pPr marL="842963" lvl="1" indent="-285750">
              <a:buFont typeface="Arial" panose="020B0604020202020204" pitchFamily="34" charset="0"/>
              <a:buChar char="•"/>
            </a:pPr>
            <a:r>
              <a:rPr lang="en-US" sz="2800" dirty="0" smtClean="0"/>
              <a:t>Partners</a:t>
            </a:r>
          </a:p>
          <a:p>
            <a:pPr marL="842963" lvl="1" indent="-285750">
              <a:buFont typeface="Arial" panose="020B0604020202020204" pitchFamily="34" charset="0"/>
              <a:buChar char="•"/>
            </a:pPr>
            <a:r>
              <a:rPr lang="en-US" sz="2800" dirty="0" smtClean="0"/>
              <a:t>Goals</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2563" y="2438400"/>
            <a:ext cx="5101079" cy="2869357"/>
          </a:xfrm>
          <a:prstGeom prst="rect">
            <a:avLst/>
          </a:prstGeom>
        </p:spPr>
      </p:pic>
    </p:spTree>
    <p:extLst>
      <p:ext uri="{BB962C8B-B14F-4D97-AF65-F5344CB8AC3E}">
        <p14:creationId xmlns:p14="http://schemas.microsoft.com/office/powerpoint/2010/main" val="2917392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46848" y="1465732"/>
            <a:ext cx="3962400" cy="4525963"/>
          </a:xfrm>
        </p:spPr>
        <p:txBody>
          <a:bodyPr>
            <a:normAutofit lnSpcReduction="10000"/>
          </a:bodyPr>
          <a:lstStyle/>
          <a:p>
            <a:pPr marL="457200" indent="-457200"/>
            <a:r>
              <a:rPr lang="en-US" sz="3100" dirty="0" smtClean="0"/>
              <a:t>Physical Health</a:t>
            </a:r>
          </a:p>
          <a:p>
            <a:pPr lvl="2" indent="-285750"/>
            <a:r>
              <a:rPr lang="en-US" sz="2500" dirty="0" smtClean="0"/>
              <a:t>Obesity</a:t>
            </a:r>
          </a:p>
          <a:p>
            <a:pPr lvl="2" indent="-285750"/>
            <a:r>
              <a:rPr lang="en-US" sz="2500" dirty="0" smtClean="0"/>
              <a:t>Diabetes</a:t>
            </a:r>
          </a:p>
          <a:p>
            <a:pPr lvl="2" indent="-285750"/>
            <a:r>
              <a:rPr lang="en-US" sz="2500" dirty="0" smtClean="0"/>
              <a:t>Cancer </a:t>
            </a:r>
          </a:p>
          <a:p>
            <a:pPr lvl="2" indent="-285750"/>
            <a:r>
              <a:rPr lang="en-US" sz="2500" dirty="0" smtClean="0"/>
              <a:t>Heart disease</a:t>
            </a:r>
          </a:p>
          <a:p>
            <a:pPr lvl="2" indent="-285750"/>
            <a:r>
              <a:rPr lang="en-US" sz="2500" dirty="0" smtClean="0"/>
              <a:t>Dental </a:t>
            </a:r>
          </a:p>
          <a:p>
            <a:pPr marL="285750" indent="-285750"/>
            <a:r>
              <a:rPr lang="en-US" sz="3100" dirty="0" smtClean="0"/>
              <a:t>Mental Health</a:t>
            </a:r>
          </a:p>
          <a:p>
            <a:pPr lvl="2" indent="-285750"/>
            <a:r>
              <a:rPr lang="en-US" sz="2500" dirty="0" smtClean="0"/>
              <a:t>Farm stress</a:t>
            </a:r>
          </a:p>
          <a:p>
            <a:pPr lvl="2" indent="-285750"/>
            <a:r>
              <a:rPr lang="en-US" sz="2500" dirty="0" smtClean="0"/>
              <a:t>Suicides</a:t>
            </a:r>
          </a:p>
          <a:p>
            <a:pPr lvl="2" indent="-285750"/>
            <a:r>
              <a:rPr lang="en-US" sz="2500" dirty="0" smtClean="0"/>
              <a:t>Addictions</a:t>
            </a:r>
          </a:p>
          <a:p>
            <a:endParaRPr lang="en-US" dirty="0"/>
          </a:p>
        </p:txBody>
      </p:sp>
      <p:sp>
        <p:nvSpPr>
          <p:cNvPr id="6" name="Content Placeholder 5"/>
          <p:cNvSpPr>
            <a:spLocks noGrp="1"/>
          </p:cNvSpPr>
          <p:nvPr>
            <p:ph sz="half" idx="2"/>
          </p:nvPr>
        </p:nvSpPr>
        <p:spPr>
          <a:xfrm>
            <a:off x="4162612" y="1465732"/>
            <a:ext cx="4497294" cy="4525963"/>
          </a:xfrm>
        </p:spPr>
        <p:txBody>
          <a:bodyPr>
            <a:normAutofit lnSpcReduction="10000"/>
          </a:bodyPr>
          <a:lstStyle/>
          <a:p>
            <a:pPr marL="285750" indent="-285750"/>
            <a:r>
              <a:rPr lang="en-US" sz="3100" dirty="0" smtClean="0"/>
              <a:t>Access</a:t>
            </a:r>
          </a:p>
          <a:p>
            <a:pPr lvl="2" indent="-285750"/>
            <a:r>
              <a:rPr lang="en-US" sz="2500" dirty="0" smtClean="0"/>
              <a:t>Health care</a:t>
            </a:r>
          </a:p>
          <a:p>
            <a:pPr lvl="2" indent="-285750"/>
            <a:r>
              <a:rPr lang="en-US" sz="2500" dirty="0" smtClean="0"/>
              <a:t>Nutritious foods</a:t>
            </a:r>
          </a:p>
          <a:p>
            <a:pPr lvl="2" indent="-285750"/>
            <a:r>
              <a:rPr lang="en-US" sz="2500" dirty="0" smtClean="0"/>
              <a:t>Healthy environments</a:t>
            </a:r>
          </a:p>
          <a:p>
            <a:pPr marL="285750" indent="-285750"/>
            <a:r>
              <a:rPr lang="en-US" sz="3100" dirty="0" smtClean="0"/>
              <a:t>Finances</a:t>
            </a:r>
          </a:p>
          <a:p>
            <a:pPr lvl="2" indent="-285750"/>
            <a:r>
              <a:rPr lang="en-US" sz="2500" dirty="0" smtClean="0"/>
              <a:t>Poverty</a:t>
            </a:r>
          </a:p>
          <a:p>
            <a:pPr lvl="2" indent="-285750"/>
            <a:r>
              <a:rPr lang="en-US" sz="2500" dirty="0" smtClean="0"/>
              <a:t>Health insurance and care</a:t>
            </a:r>
          </a:p>
          <a:p>
            <a:pPr marL="285750" indent="-285750"/>
            <a:r>
              <a:rPr lang="en-US" sz="3100" dirty="0" smtClean="0"/>
              <a:t>Cultural and language differences</a:t>
            </a:r>
          </a:p>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74884" y="2084366"/>
            <a:ext cx="3622296" cy="2716722"/>
          </a:xfrm>
          <a:prstGeom prst="rect">
            <a:avLst/>
          </a:prstGeom>
        </p:spPr>
      </p:pic>
      <p:sp>
        <p:nvSpPr>
          <p:cNvPr id="8" name="Title 1"/>
          <p:cNvSpPr>
            <a:spLocks noGrp="1"/>
          </p:cNvSpPr>
          <p:nvPr>
            <p:ph type="title"/>
          </p:nvPr>
        </p:nvSpPr>
        <p:spPr>
          <a:xfrm>
            <a:off x="609601" y="480932"/>
            <a:ext cx="10878243" cy="722593"/>
          </a:xfrm>
        </p:spPr>
        <p:txBody>
          <a:bodyPr/>
          <a:lstStyle/>
          <a:p>
            <a:pPr algn="l"/>
            <a:r>
              <a:rPr lang="en-US" cap="none" dirty="0">
                <a:solidFill>
                  <a:schemeClr val="bg1"/>
                </a:solidFill>
              </a:rPr>
              <a:t>Community </a:t>
            </a:r>
            <a:r>
              <a:rPr lang="en-US" cap="none" dirty="0" smtClean="0">
                <a:solidFill>
                  <a:schemeClr val="bg1"/>
                </a:solidFill>
              </a:rPr>
              <a:t>Conversation Results… Concerns</a:t>
            </a:r>
            <a:endParaRPr lang="en-US" dirty="0">
              <a:solidFill>
                <a:schemeClr val="bg1"/>
              </a:solidFill>
            </a:endParaRPr>
          </a:p>
        </p:txBody>
      </p:sp>
    </p:spTree>
    <p:extLst>
      <p:ext uri="{BB962C8B-B14F-4D97-AF65-F5344CB8AC3E}">
        <p14:creationId xmlns:p14="http://schemas.microsoft.com/office/powerpoint/2010/main" val="1200067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none" dirty="0"/>
              <a:t>Community Conversation Results</a:t>
            </a:r>
            <a:r>
              <a:rPr lang="en-US" cap="none" dirty="0" smtClean="0"/>
              <a:t>… Resources</a:t>
            </a:r>
            <a:endParaRPr lang="en-US" dirty="0"/>
          </a:p>
        </p:txBody>
      </p:sp>
      <p:sp>
        <p:nvSpPr>
          <p:cNvPr id="5" name="Content Placeholder 4"/>
          <p:cNvSpPr txBox="1">
            <a:spLocks/>
          </p:cNvSpPr>
          <p:nvPr/>
        </p:nvSpPr>
        <p:spPr>
          <a:xfrm>
            <a:off x="546848" y="1465732"/>
            <a:ext cx="3962400" cy="4525963"/>
          </a:xfrm>
          <a:prstGeom prst="rect">
            <a:avLst/>
          </a:prstGeom>
        </p:spPr>
        <p:txBody>
          <a:bodyPr>
            <a:normAutofit fontScale="92500" lnSpcReduction="20000"/>
          </a:bodyPr>
          <a:lstStyle>
            <a:lvl1pPr marL="0" indent="0" algn="l" defTabSz="342900" rtl="0" eaLnBrk="1" latinLnBrk="0" hangingPunct="1">
              <a:spcBef>
                <a:spcPct val="20000"/>
              </a:spcBef>
              <a:buFont typeface="Arial"/>
              <a:buNone/>
              <a:defRPr sz="1800" b="0" i="1" kern="1200" baseline="0">
                <a:solidFill>
                  <a:srgbClr val="3E156F"/>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smtClean="0"/>
              <a:t>Food banks and pantries</a:t>
            </a:r>
          </a:p>
          <a:p>
            <a:r>
              <a:rPr lang="en-US" dirty="0" smtClean="0"/>
              <a:t>Shelters</a:t>
            </a:r>
          </a:p>
          <a:p>
            <a:r>
              <a:rPr lang="en-US" dirty="0" smtClean="0"/>
              <a:t>Pathways grants</a:t>
            </a:r>
          </a:p>
          <a:p>
            <a:r>
              <a:rPr lang="en-US" dirty="0" smtClean="0"/>
              <a:t>Council on Aging</a:t>
            </a:r>
          </a:p>
          <a:p>
            <a:r>
              <a:rPr lang="en-US" dirty="0" smtClean="0"/>
              <a:t>County Health Department</a:t>
            </a:r>
          </a:p>
          <a:p>
            <a:r>
              <a:rPr lang="en-US" dirty="0" smtClean="0"/>
              <a:t>County mental health resources</a:t>
            </a:r>
          </a:p>
          <a:p>
            <a:r>
              <a:rPr lang="en-US" dirty="0" smtClean="0"/>
              <a:t>Churches</a:t>
            </a:r>
          </a:p>
          <a:p>
            <a:r>
              <a:rPr lang="en-US" dirty="0" smtClean="0"/>
              <a:t>Recreation programs</a:t>
            </a:r>
          </a:p>
          <a:p>
            <a:r>
              <a:rPr lang="en-US" dirty="0" smtClean="0"/>
              <a:t>Health coalition</a:t>
            </a:r>
          </a:p>
          <a:p>
            <a:r>
              <a:rPr lang="en-US" dirty="0" smtClean="0"/>
              <a:t>Hospitals and clinics</a:t>
            </a:r>
          </a:p>
          <a:p>
            <a:r>
              <a:rPr lang="en-US" dirty="0" smtClean="0"/>
              <a:t>Media</a:t>
            </a:r>
          </a:p>
          <a:p>
            <a:r>
              <a:rPr lang="en-US" dirty="0" smtClean="0"/>
              <a:t>Early childhood groups</a:t>
            </a:r>
          </a:p>
          <a:p>
            <a:r>
              <a:rPr lang="en-US" dirty="0" smtClean="0"/>
              <a:t>Schools</a:t>
            </a:r>
          </a:p>
          <a:p>
            <a:r>
              <a:rPr lang="en-US" dirty="0" smtClean="0"/>
              <a:t>Law enforcement</a:t>
            </a:r>
          </a:p>
          <a:p>
            <a:r>
              <a:rPr lang="en-US" dirty="0" smtClean="0"/>
              <a:t>Non-profits</a:t>
            </a:r>
          </a:p>
          <a:p>
            <a:r>
              <a:rPr lang="en-US" dirty="0" smtClean="0"/>
              <a:t>Resource directories</a:t>
            </a:r>
          </a:p>
          <a:p>
            <a:r>
              <a:rPr lang="en-US" dirty="0" smtClean="0"/>
              <a:t>Data </a:t>
            </a:r>
          </a:p>
        </p:txBody>
      </p:sp>
      <p:sp>
        <p:nvSpPr>
          <p:cNvPr id="6" name="Content Placeholder 4"/>
          <p:cNvSpPr txBox="1">
            <a:spLocks/>
          </p:cNvSpPr>
          <p:nvPr/>
        </p:nvSpPr>
        <p:spPr>
          <a:xfrm>
            <a:off x="4159624" y="1488146"/>
            <a:ext cx="3962400" cy="4525963"/>
          </a:xfrm>
          <a:prstGeom prst="rect">
            <a:avLst/>
          </a:prstGeom>
        </p:spPr>
        <p:txBody>
          <a:bodyPr>
            <a:normAutofit fontScale="92500" lnSpcReduction="20000"/>
          </a:bodyPr>
          <a:lstStyle>
            <a:lvl1pPr marL="0" indent="0" algn="l" defTabSz="342900" rtl="0" eaLnBrk="1" latinLnBrk="0" hangingPunct="1">
              <a:spcBef>
                <a:spcPct val="20000"/>
              </a:spcBef>
              <a:buFont typeface="Arial"/>
              <a:buNone/>
              <a:defRPr sz="1800" b="0" i="1" kern="1200" baseline="0">
                <a:solidFill>
                  <a:srgbClr val="3E156F"/>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smtClean="0"/>
              <a:t>Nursing care facilities</a:t>
            </a:r>
          </a:p>
          <a:p>
            <a:r>
              <a:rPr lang="en-US" dirty="0" smtClean="0"/>
              <a:t>Volunteers</a:t>
            </a:r>
          </a:p>
          <a:p>
            <a:r>
              <a:rPr lang="en-US" dirty="0" smtClean="0"/>
              <a:t>Circles and Thrive programs</a:t>
            </a:r>
          </a:p>
          <a:p>
            <a:r>
              <a:rPr lang="en-US" dirty="0" smtClean="0"/>
              <a:t>Community Foundations</a:t>
            </a:r>
          </a:p>
          <a:p>
            <a:r>
              <a:rPr lang="en-US" dirty="0" smtClean="0"/>
              <a:t>Community gardens and farmer’s markets</a:t>
            </a:r>
          </a:p>
          <a:p>
            <a:r>
              <a:rPr lang="en-US" dirty="0" smtClean="0"/>
              <a:t>Summer meal programs</a:t>
            </a:r>
          </a:p>
          <a:p>
            <a:r>
              <a:rPr lang="en-US" dirty="0" smtClean="0"/>
              <a:t>Senior centers and meal sites</a:t>
            </a:r>
          </a:p>
          <a:p>
            <a:r>
              <a:rPr lang="en-US" dirty="0" smtClean="0"/>
              <a:t>Extension programs</a:t>
            </a:r>
          </a:p>
          <a:p>
            <a:pPr lvl="1"/>
            <a:r>
              <a:rPr lang="en-US" sz="1600" dirty="0" smtClean="0"/>
              <a:t>SHICK, EFNEP/SNAP-Ed, Walk Kansas, Dining with Diabetes, Stay Strong, Stay Healthy</a:t>
            </a:r>
          </a:p>
          <a:p>
            <a:r>
              <a:rPr lang="en-US" dirty="0" smtClean="0"/>
              <a:t>Parks and walking trails</a:t>
            </a:r>
          </a:p>
          <a:p>
            <a:r>
              <a:rPr lang="en-US" dirty="0" smtClean="0"/>
              <a:t>Businesses</a:t>
            </a:r>
          </a:p>
          <a:p>
            <a:r>
              <a:rPr lang="en-US" dirty="0" err="1" smtClean="0"/>
              <a:t>KansasWorks</a:t>
            </a:r>
            <a:endParaRPr lang="en-US" dirty="0" smtClean="0"/>
          </a:p>
          <a:p>
            <a:r>
              <a:rPr lang="en-US" dirty="0" smtClean="0"/>
              <a:t>KDHE, DCF, other agencies</a:t>
            </a:r>
          </a:p>
          <a:p>
            <a:r>
              <a:rPr lang="en-US" dirty="0" smtClean="0"/>
              <a:t>Thrift stores</a:t>
            </a:r>
          </a:p>
          <a:p>
            <a:r>
              <a:rPr lang="en-US" dirty="0" smtClean="0"/>
              <a:t>FCE</a:t>
            </a:r>
          </a:p>
          <a:p>
            <a:endParaRPr lang="en-US" dirty="0" smtClean="0"/>
          </a:p>
          <a:p>
            <a:endParaRPr lang="en-US" dirty="0" smtClean="0"/>
          </a:p>
          <a:p>
            <a:endParaRPr lang="en-US" dirty="0"/>
          </a:p>
        </p:txBody>
      </p:sp>
      <p:sp>
        <p:nvSpPr>
          <p:cNvPr id="7" name="Content Placeholder 4"/>
          <p:cNvSpPr txBox="1">
            <a:spLocks/>
          </p:cNvSpPr>
          <p:nvPr/>
        </p:nvSpPr>
        <p:spPr>
          <a:xfrm>
            <a:off x="8229600" y="1488146"/>
            <a:ext cx="3962400" cy="4525963"/>
          </a:xfrm>
          <a:prstGeom prst="rect">
            <a:avLst/>
          </a:prstGeom>
        </p:spPr>
        <p:txBody>
          <a:bodyPr>
            <a:normAutofit/>
          </a:bodyPr>
          <a:lstStyle>
            <a:lvl1pPr marL="0" indent="0" algn="l" defTabSz="342900" rtl="0" eaLnBrk="1" latinLnBrk="0" hangingPunct="1">
              <a:spcBef>
                <a:spcPct val="20000"/>
              </a:spcBef>
              <a:buFont typeface="Arial"/>
              <a:buNone/>
              <a:defRPr sz="1800" b="0" i="1" kern="1200" baseline="0">
                <a:solidFill>
                  <a:srgbClr val="3E156F"/>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dirty="0"/>
          </a:p>
        </p:txBody>
      </p:sp>
      <p:sp>
        <p:nvSpPr>
          <p:cNvPr id="8" name="Content Placeholder 4"/>
          <p:cNvSpPr txBox="1">
            <a:spLocks/>
          </p:cNvSpPr>
          <p:nvPr/>
        </p:nvSpPr>
        <p:spPr>
          <a:xfrm>
            <a:off x="8005483" y="1465731"/>
            <a:ext cx="3962400" cy="4525963"/>
          </a:xfrm>
          <a:prstGeom prst="rect">
            <a:avLst/>
          </a:prstGeom>
        </p:spPr>
        <p:txBody>
          <a:bodyPr>
            <a:normAutofit fontScale="92500" lnSpcReduction="20000"/>
          </a:bodyPr>
          <a:lstStyle>
            <a:lvl1pPr marL="0" indent="0" algn="l" defTabSz="342900" rtl="0" eaLnBrk="1" latinLnBrk="0" hangingPunct="1">
              <a:spcBef>
                <a:spcPct val="20000"/>
              </a:spcBef>
              <a:buFont typeface="Arial"/>
              <a:buNone/>
              <a:defRPr sz="1800" b="0" i="1" kern="1200" baseline="0">
                <a:solidFill>
                  <a:srgbClr val="3E156F"/>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smtClean="0"/>
              <a:t>KS Ag Mediation</a:t>
            </a:r>
          </a:p>
          <a:p>
            <a:r>
              <a:rPr lang="en-US" dirty="0" smtClean="0"/>
              <a:t>KS Health Foundation</a:t>
            </a:r>
          </a:p>
          <a:p>
            <a:r>
              <a:rPr lang="en-US" dirty="0" smtClean="0"/>
              <a:t>Corporate partners</a:t>
            </a:r>
          </a:p>
          <a:p>
            <a:r>
              <a:rPr lang="en-US" dirty="0" smtClean="0"/>
              <a:t>BCBS</a:t>
            </a:r>
          </a:p>
          <a:p>
            <a:r>
              <a:rPr lang="en-US" dirty="0" smtClean="0"/>
              <a:t>Local policy makers</a:t>
            </a:r>
          </a:p>
          <a:p>
            <a:r>
              <a:rPr lang="en-US" dirty="0" smtClean="0"/>
              <a:t>Live Well</a:t>
            </a:r>
          </a:p>
          <a:p>
            <a:r>
              <a:rPr lang="en-US" dirty="0" smtClean="0"/>
              <a:t>YMCA</a:t>
            </a:r>
          </a:p>
          <a:p>
            <a:r>
              <a:rPr lang="en-US" dirty="0" smtClean="0"/>
              <a:t>Guidance centers</a:t>
            </a:r>
          </a:p>
          <a:p>
            <a:r>
              <a:rPr lang="en-US" dirty="0" smtClean="0"/>
              <a:t>Youth</a:t>
            </a:r>
          </a:p>
          <a:p>
            <a:r>
              <a:rPr lang="en-US" dirty="0" smtClean="0"/>
              <a:t>KU Med, Children’s Mercy</a:t>
            </a:r>
          </a:p>
          <a:p>
            <a:r>
              <a:rPr lang="en-US" dirty="0" smtClean="0"/>
              <a:t>Public libraries</a:t>
            </a:r>
          </a:p>
          <a:p>
            <a:r>
              <a:rPr lang="en-US" dirty="0" smtClean="0"/>
              <a:t>Food councils</a:t>
            </a:r>
          </a:p>
          <a:p>
            <a:r>
              <a:rPr lang="en-US" dirty="0" smtClean="0"/>
              <a:t>Meals on Wheels</a:t>
            </a:r>
          </a:p>
          <a:p>
            <a:r>
              <a:rPr lang="en-US" dirty="0" smtClean="0"/>
              <a:t>Salvation Army and Goodwill</a:t>
            </a:r>
          </a:p>
          <a:p>
            <a:r>
              <a:rPr lang="en-US" dirty="0" smtClean="0"/>
              <a:t>Disability support services</a:t>
            </a:r>
          </a:p>
          <a:p>
            <a:r>
              <a:rPr lang="en-US" dirty="0" smtClean="0"/>
              <a:t>Housing programs</a:t>
            </a:r>
          </a:p>
          <a:p>
            <a:r>
              <a:rPr lang="en-US" dirty="0" smtClean="0"/>
              <a:t>WIC</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7679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46847" y="1465732"/>
            <a:ext cx="4370385" cy="5317623"/>
          </a:xfrm>
        </p:spPr>
        <p:txBody>
          <a:bodyPr>
            <a:normAutofit fontScale="55000" lnSpcReduction="20000"/>
          </a:bodyPr>
          <a:lstStyle/>
          <a:p>
            <a:pPr marL="457200" indent="-457200"/>
            <a:r>
              <a:rPr lang="en-US" sz="3100" b="1" dirty="0" smtClean="0"/>
              <a:t>Resources</a:t>
            </a:r>
          </a:p>
          <a:p>
            <a:pPr lvl="2" indent="-285750"/>
            <a:r>
              <a:rPr lang="en-US" sz="2900" dirty="0" smtClean="0"/>
              <a:t>Time, people, coalitions</a:t>
            </a:r>
          </a:p>
          <a:p>
            <a:pPr lvl="2" indent="-285750"/>
            <a:r>
              <a:rPr lang="en-US" sz="2900" dirty="0" smtClean="0"/>
              <a:t>Funding</a:t>
            </a:r>
          </a:p>
          <a:p>
            <a:pPr lvl="2" indent="-285750"/>
            <a:r>
              <a:rPr lang="en-US" sz="2900" dirty="0" smtClean="0"/>
              <a:t>Facilitators</a:t>
            </a:r>
          </a:p>
          <a:p>
            <a:pPr lvl="2" indent="-285750"/>
            <a:r>
              <a:rPr lang="en-US" sz="2900" dirty="0" smtClean="0"/>
              <a:t>Partners (including DCF, chambers, )</a:t>
            </a:r>
          </a:p>
          <a:p>
            <a:pPr lvl="2" indent="-285750"/>
            <a:r>
              <a:rPr lang="en-US" sz="2900" dirty="0" smtClean="0"/>
              <a:t>Volunteers</a:t>
            </a:r>
          </a:p>
          <a:p>
            <a:pPr lvl="2" indent="-285750"/>
            <a:r>
              <a:rPr lang="en-US" sz="2900" dirty="0" smtClean="0"/>
              <a:t>Leadership</a:t>
            </a:r>
          </a:p>
          <a:p>
            <a:pPr lvl="2" indent="-285750"/>
            <a:r>
              <a:rPr lang="en-US" sz="2900" dirty="0" smtClean="0"/>
              <a:t>Advocacy with Ext. </a:t>
            </a:r>
            <a:r>
              <a:rPr lang="en-US" sz="2900" dirty="0" err="1" smtClean="0"/>
              <a:t>Bds</a:t>
            </a:r>
            <a:r>
              <a:rPr lang="en-US" sz="2900" dirty="0" smtClean="0"/>
              <a:t> and local officials</a:t>
            </a:r>
          </a:p>
          <a:p>
            <a:pPr lvl="2" indent="-285750"/>
            <a:r>
              <a:rPr lang="en-US" sz="2900" dirty="0" smtClean="0"/>
              <a:t>Community health assessments and data</a:t>
            </a:r>
          </a:p>
          <a:p>
            <a:pPr lvl="2" indent="-285750"/>
            <a:r>
              <a:rPr lang="en-US" sz="2900" dirty="0" smtClean="0"/>
              <a:t>Involve youth and low income</a:t>
            </a:r>
          </a:p>
          <a:p>
            <a:pPr lvl="2" indent="-285750"/>
            <a:r>
              <a:rPr lang="en-US" sz="2900" dirty="0" smtClean="0"/>
              <a:t>Community health workers</a:t>
            </a:r>
          </a:p>
          <a:p>
            <a:pPr lvl="2" indent="-285750"/>
            <a:r>
              <a:rPr lang="en-US" sz="2900" dirty="0" smtClean="0"/>
              <a:t>Public buy-in</a:t>
            </a:r>
          </a:p>
          <a:p>
            <a:pPr lvl="2" indent="-285750"/>
            <a:r>
              <a:rPr lang="en-US" sz="2900" dirty="0" smtClean="0"/>
              <a:t>No </a:t>
            </a:r>
            <a:r>
              <a:rPr lang="en-US" sz="2900" dirty="0"/>
              <a:t>food </a:t>
            </a:r>
            <a:r>
              <a:rPr lang="en-US" sz="2900" dirty="0" smtClean="0"/>
              <a:t>tax</a:t>
            </a:r>
          </a:p>
          <a:p>
            <a:pPr lvl="2" indent="-285750"/>
            <a:r>
              <a:rPr lang="en-US" sz="2900" dirty="0" smtClean="0"/>
              <a:t>Medicaid expansion</a:t>
            </a:r>
          </a:p>
          <a:p>
            <a:pPr lvl="2" indent="-285750"/>
            <a:r>
              <a:rPr lang="en-US" sz="2900" dirty="0" smtClean="0"/>
              <a:t>Transportation</a:t>
            </a:r>
          </a:p>
          <a:p>
            <a:pPr lvl="2" indent="-285750"/>
            <a:r>
              <a:rPr lang="en-US" sz="2900" dirty="0" smtClean="0"/>
              <a:t>Mind shifts</a:t>
            </a:r>
            <a:endParaRPr lang="en-US" sz="2900" dirty="0"/>
          </a:p>
          <a:p>
            <a:pPr lvl="2" indent="-285750"/>
            <a:endParaRPr lang="en-US" sz="2500" dirty="0" smtClean="0"/>
          </a:p>
          <a:p>
            <a:endParaRPr lang="en-US" dirty="0"/>
          </a:p>
        </p:txBody>
      </p:sp>
      <p:sp>
        <p:nvSpPr>
          <p:cNvPr id="6" name="Content Placeholder 5"/>
          <p:cNvSpPr>
            <a:spLocks noGrp="1"/>
          </p:cNvSpPr>
          <p:nvPr>
            <p:ph sz="half" idx="2"/>
          </p:nvPr>
        </p:nvSpPr>
        <p:spPr>
          <a:xfrm>
            <a:off x="4917232" y="1465732"/>
            <a:ext cx="4497294" cy="5121680"/>
          </a:xfrm>
        </p:spPr>
        <p:txBody>
          <a:bodyPr>
            <a:normAutofit fontScale="55000" lnSpcReduction="20000"/>
          </a:bodyPr>
          <a:lstStyle/>
          <a:p>
            <a:pPr marL="285750" indent="-285750"/>
            <a:r>
              <a:rPr lang="en-US" sz="3100" b="1" dirty="0" smtClean="0"/>
              <a:t>Topics</a:t>
            </a:r>
          </a:p>
          <a:p>
            <a:pPr lvl="2" indent="-285750"/>
            <a:r>
              <a:rPr lang="en-US" sz="2900" dirty="0" smtClean="0"/>
              <a:t>Mental health</a:t>
            </a:r>
          </a:p>
          <a:p>
            <a:pPr lvl="2" indent="-285750"/>
            <a:r>
              <a:rPr lang="en-US" sz="2900" dirty="0" smtClean="0"/>
              <a:t>Access to food (gardens, grocery stores, farmer’s markets, etc.)</a:t>
            </a:r>
          </a:p>
          <a:p>
            <a:pPr lvl="2" indent="-285750"/>
            <a:r>
              <a:rPr lang="en-US" sz="2900" dirty="0" smtClean="0"/>
              <a:t>Housing</a:t>
            </a:r>
          </a:p>
          <a:p>
            <a:pPr lvl="2" indent="-285750"/>
            <a:r>
              <a:rPr lang="en-US" sz="2900" dirty="0" smtClean="0"/>
              <a:t>Technology</a:t>
            </a:r>
          </a:p>
          <a:p>
            <a:pPr lvl="2" indent="-285750"/>
            <a:r>
              <a:rPr lang="en-US" sz="2900" dirty="0" smtClean="0"/>
              <a:t>Physical activity, including walking paths</a:t>
            </a:r>
          </a:p>
          <a:p>
            <a:pPr lvl="2" indent="-285750"/>
            <a:r>
              <a:rPr lang="en-US" sz="2900" dirty="0" smtClean="0"/>
              <a:t>Elder care</a:t>
            </a:r>
          </a:p>
          <a:p>
            <a:pPr lvl="2" indent="-285750"/>
            <a:r>
              <a:rPr lang="en-US" sz="2900" dirty="0" smtClean="0"/>
              <a:t>Essential living skills (esp. cooking)</a:t>
            </a:r>
          </a:p>
          <a:p>
            <a:pPr lvl="2" indent="-285750"/>
            <a:r>
              <a:rPr lang="en-US" sz="2900" dirty="0" smtClean="0"/>
              <a:t>School and worksite wellness</a:t>
            </a:r>
          </a:p>
          <a:p>
            <a:pPr lvl="2" indent="-285750"/>
            <a:r>
              <a:rPr lang="en-US" sz="2900" dirty="0" smtClean="0"/>
              <a:t>Job preparation skills</a:t>
            </a:r>
          </a:p>
          <a:p>
            <a:pPr lvl="2" indent="-285750"/>
            <a:r>
              <a:rPr lang="en-US" sz="2900" dirty="0" smtClean="0"/>
              <a:t>Addiction prevention</a:t>
            </a:r>
          </a:p>
          <a:p>
            <a:pPr lvl="2" indent="-285750"/>
            <a:r>
              <a:rPr lang="en-US" sz="2900" dirty="0" smtClean="0"/>
              <a:t>Diabetes prevention and education</a:t>
            </a:r>
          </a:p>
          <a:p>
            <a:pPr lvl="2" indent="-285750"/>
            <a:endParaRPr lang="en-US" sz="2500" dirty="0"/>
          </a:p>
          <a:p>
            <a:pPr indent="-285750"/>
            <a:r>
              <a:rPr lang="en-US" sz="3100" b="1" dirty="0" smtClean="0"/>
              <a:t>Training</a:t>
            </a:r>
          </a:p>
          <a:p>
            <a:pPr lvl="2" indent="-285750"/>
            <a:r>
              <a:rPr lang="en-US" sz="2900" dirty="0" smtClean="0"/>
              <a:t>Cultural awareness</a:t>
            </a:r>
          </a:p>
          <a:p>
            <a:pPr lvl="2" indent="-285750"/>
            <a:r>
              <a:rPr lang="en-US" sz="2900" dirty="0" smtClean="0"/>
              <a:t>Relationship training</a:t>
            </a:r>
          </a:p>
          <a:p>
            <a:pPr lvl="2" indent="-285750"/>
            <a:r>
              <a:rPr lang="en-US" sz="2900" dirty="0" smtClean="0"/>
              <a:t>Grant writing</a:t>
            </a:r>
          </a:p>
          <a:p>
            <a:pPr lvl="2" indent="-285750"/>
            <a:r>
              <a:rPr lang="en-US" sz="2900" dirty="0" smtClean="0"/>
              <a:t>Poverty training</a:t>
            </a:r>
          </a:p>
          <a:p>
            <a:pPr lvl="2" indent="-285750"/>
            <a:r>
              <a:rPr lang="en-US" sz="2900" dirty="0" smtClean="0"/>
              <a:t>PSE Training (Extension and community)</a:t>
            </a:r>
          </a:p>
          <a:p>
            <a:pPr lvl="2" indent="-285750"/>
            <a:r>
              <a:rPr lang="en-US" sz="2900" dirty="0" smtClean="0"/>
              <a:t>Mentor training</a:t>
            </a:r>
          </a:p>
          <a:p>
            <a:pPr lvl="1" indent="0">
              <a:buNone/>
            </a:pPr>
            <a:endParaRPr lang="en-US" sz="2800" dirty="0" smtClean="0"/>
          </a:p>
          <a:p>
            <a:pPr marL="1014413" lvl="1" indent="-457200">
              <a:buFont typeface="Arial" panose="020B0604020202020204" pitchFamily="34" charset="0"/>
              <a:buChar char="•"/>
            </a:pPr>
            <a:endParaRPr lang="en-US" sz="2800" dirty="0" smtClean="0"/>
          </a:p>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961739" y="2536199"/>
            <a:ext cx="3622296" cy="2716722"/>
          </a:xfrm>
          <a:prstGeom prst="rect">
            <a:avLst/>
          </a:prstGeom>
        </p:spPr>
      </p:pic>
      <p:sp>
        <p:nvSpPr>
          <p:cNvPr id="8" name="Title 1"/>
          <p:cNvSpPr>
            <a:spLocks noGrp="1"/>
          </p:cNvSpPr>
          <p:nvPr>
            <p:ph type="title"/>
          </p:nvPr>
        </p:nvSpPr>
        <p:spPr>
          <a:xfrm>
            <a:off x="546848" y="415617"/>
            <a:ext cx="10878243" cy="722593"/>
          </a:xfrm>
        </p:spPr>
        <p:txBody>
          <a:bodyPr/>
          <a:lstStyle/>
          <a:p>
            <a:pPr algn="l"/>
            <a:r>
              <a:rPr lang="en-US" cap="none" dirty="0">
                <a:solidFill>
                  <a:schemeClr val="bg1"/>
                </a:solidFill>
              </a:rPr>
              <a:t>Community </a:t>
            </a:r>
            <a:r>
              <a:rPr lang="en-US" cap="none" dirty="0" smtClean="0">
                <a:solidFill>
                  <a:schemeClr val="bg1"/>
                </a:solidFill>
              </a:rPr>
              <a:t>Conversation Results… </a:t>
            </a:r>
            <a:br>
              <a:rPr lang="en-US" cap="none" dirty="0" smtClean="0">
                <a:solidFill>
                  <a:schemeClr val="bg1"/>
                </a:solidFill>
              </a:rPr>
            </a:br>
            <a:r>
              <a:rPr lang="en-US" cap="none" dirty="0" smtClean="0">
                <a:solidFill>
                  <a:schemeClr val="bg1"/>
                </a:solidFill>
              </a:rPr>
              <a:t>Greatest Local Needs</a:t>
            </a:r>
            <a:endParaRPr lang="en-US" dirty="0">
              <a:solidFill>
                <a:schemeClr val="bg1"/>
              </a:solidFill>
            </a:endParaRPr>
          </a:p>
        </p:txBody>
      </p:sp>
    </p:spTree>
    <p:extLst>
      <p:ext uri="{BB962C8B-B14F-4D97-AF65-F5344CB8AC3E}">
        <p14:creationId xmlns:p14="http://schemas.microsoft.com/office/powerpoint/2010/main" val="4262296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2282" y="1401619"/>
            <a:ext cx="3457364" cy="4649558"/>
          </a:xfrm>
          <a:prstGeom prst="rect">
            <a:avLst/>
          </a:prstGeom>
        </p:spPr>
      </p:pic>
      <p:sp>
        <p:nvSpPr>
          <p:cNvPr id="2" name="Title 1"/>
          <p:cNvSpPr>
            <a:spLocks noGrp="1"/>
          </p:cNvSpPr>
          <p:nvPr>
            <p:ph type="title"/>
          </p:nvPr>
        </p:nvSpPr>
        <p:spPr/>
        <p:txBody>
          <a:bodyPr/>
          <a:lstStyle/>
          <a:p>
            <a:pPr algn="l"/>
            <a:r>
              <a:rPr lang="en-US" cap="none" dirty="0" smtClean="0"/>
              <a:t>KSRE Culture Of Health Toolkit</a:t>
            </a:r>
            <a:endParaRPr lang="en-US" cap="none" dirty="0"/>
          </a:p>
        </p:txBody>
      </p:sp>
      <p:sp>
        <p:nvSpPr>
          <p:cNvPr id="6" name="Rectangle 5"/>
          <p:cNvSpPr/>
          <p:nvPr/>
        </p:nvSpPr>
        <p:spPr>
          <a:xfrm>
            <a:off x="4909646" y="3387770"/>
            <a:ext cx="7045006" cy="523220"/>
          </a:xfrm>
          <a:prstGeom prst="rect">
            <a:avLst/>
          </a:prstGeom>
        </p:spPr>
        <p:txBody>
          <a:bodyPr wrap="none">
            <a:spAutoFit/>
          </a:bodyPr>
          <a:lstStyle/>
          <a:p>
            <a:r>
              <a:rPr lang="en-US" sz="2800" dirty="0" smtClean="0"/>
              <a:t>www.ksre.k-state.edu/fcs/cultureofhealth.html</a:t>
            </a:r>
            <a:endParaRPr lang="en-US" sz="2800" dirty="0"/>
          </a:p>
        </p:txBody>
      </p:sp>
    </p:spTree>
    <p:extLst>
      <p:ext uri="{BB962C8B-B14F-4D97-AF65-F5344CB8AC3E}">
        <p14:creationId xmlns:p14="http://schemas.microsoft.com/office/powerpoint/2010/main" val="2874427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none" dirty="0"/>
              <a:t>KSRE Culture Of Health Toolkit</a:t>
            </a:r>
            <a:endParaRPr lang="en-US" dirty="0"/>
          </a:p>
        </p:txBody>
      </p:sp>
      <p:sp>
        <p:nvSpPr>
          <p:cNvPr id="3" name="Text Placeholder 2"/>
          <p:cNvSpPr>
            <a:spLocks noGrp="1"/>
          </p:cNvSpPr>
          <p:nvPr>
            <p:ph type="body" sz="quarter" idx="13"/>
          </p:nvPr>
        </p:nvSpPr>
        <p:spPr>
          <a:xfrm>
            <a:off x="610293" y="1518491"/>
            <a:ext cx="10877551" cy="4398866"/>
          </a:xfrm>
        </p:spPr>
        <p:txBody>
          <a:bodyPr>
            <a:normAutofit fontScale="70000" lnSpcReduction="20000"/>
          </a:bodyPr>
          <a:lstStyle/>
          <a:p>
            <a:pPr marL="457200" indent="-457200">
              <a:buFont typeface="Arial" panose="020B0604020202020204" pitchFamily="34" charset="0"/>
              <a:buChar char="•"/>
            </a:pPr>
            <a:r>
              <a:rPr lang="en-US" sz="3200" dirty="0" smtClean="0"/>
              <a:t>Purpose and objectives for conversations</a:t>
            </a:r>
          </a:p>
          <a:p>
            <a:pPr marL="457200" indent="-457200">
              <a:buFont typeface="Arial" panose="020B0604020202020204" pitchFamily="34" charset="0"/>
              <a:buChar char="•"/>
            </a:pPr>
            <a:r>
              <a:rPr lang="en-US" sz="3200" dirty="0" smtClean="0"/>
              <a:t>Planning for local community conversations</a:t>
            </a:r>
          </a:p>
          <a:p>
            <a:pPr marL="1014413" lvl="1" indent="-457200">
              <a:buFont typeface="Arial" panose="020B0604020202020204" pitchFamily="34" charset="0"/>
              <a:buChar char="•"/>
            </a:pPr>
            <a:r>
              <a:rPr lang="en-US" sz="3200" dirty="0" smtClean="0">
                <a:solidFill>
                  <a:schemeClr val="accent4">
                    <a:lumMod val="75000"/>
                  </a:schemeClr>
                </a:solidFill>
              </a:rPr>
              <a:t>Identifying/convening the leadership team</a:t>
            </a:r>
          </a:p>
          <a:p>
            <a:pPr marL="1014413" lvl="1" indent="-457200">
              <a:buFont typeface="Arial" panose="020B0604020202020204" pitchFamily="34" charset="0"/>
              <a:buChar char="•"/>
            </a:pPr>
            <a:r>
              <a:rPr lang="en-US" sz="3200" dirty="0" smtClean="0">
                <a:solidFill>
                  <a:schemeClr val="accent4">
                    <a:lumMod val="75000"/>
                  </a:schemeClr>
                </a:solidFill>
              </a:rPr>
              <a:t>Understanding roles</a:t>
            </a:r>
          </a:p>
          <a:p>
            <a:pPr marL="1014413" lvl="1" indent="-457200">
              <a:buFont typeface="Arial" panose="020B0604020202020204" pitchFamily="34" charset="0"/>
              <a:buChar char="•"/>
            </a:pPr>
            <a:r>
              <a:rPr lang="en-US" sz="3200" dirty="0" smtClean="0">
                <a:solidFill>
                  <a:schemeClr val="accent4">
                    <a:lumMod val="75000"/>
                  </a:schemeClr>
                </a:solidFill>
              </a:rPr>
              <a:t>Determining goals and agenda for the conversation</a:t>
            </a:r>
          </a:p>
          <a:p>
            <a:pPr marL="1014413" lvl="1" indent="-457200">
              <a:buFont typeface="Arial" panose="020B0604020202020204" pitchFamily="34" charset="0"/>
              <a:buChar char="•"/>
            </a:pPr>
            <a:r>
              <a:rPr lang="en-US" sz="3200" dirty="0" smtClean="0">
                <a:solidFill>
                  <a:schemeClr val="accent4">
                    <a:lumMod val="75000"/>
                  </a:schemeClr>
                </a:solidFill>
              </a:rPr>
              <a:t>Determining the questions</a:t>
            </a:r>
          </a:p>
          <a:p>
            <a:pPr marL="1014413" lvl="1" indent="-457200">
              <a:buFont typeface="Arial" panose="020B0604020202020204" pitchFamily="34" charset="0"/>
              <a:buChar char="•"/>
            </a:pPr>
            <a:r>
              <a:rPr lang="en-US" sz="3200" dirty="0" smtClean="0">
                <a:solidFill>
                  <a:schemeClr val="accent4">
                    <a:lumMod val="75000"/>
                  </a:schemeClr>
                </a:solidFill>
              </a:rPr>
              <a:t>Building a timeline</a:t>
            </a:r>
          </a:p>
          <a:p>
            <a:pPr marL="1014413" lvl="1" indent="-457200">
              <a:buFont typeface="Arial" panose="020B0604020202020204" pitchFamily="34" charset="0"/>
              <a:buChar char="•"/>
            </a:pPr>
            <a:r>
              <a:rPr lang="en-US" sz="3200" dirty="0" smtClean="0">
                <a:solidFill>
                  <a:schemeClr val="accent4">
                    <a:lumMod val="75000"/>
                  </a:schemeClr>
                </a:solidFill>
              </a:rPr>
              <a:t>Picking a venue</a:t>
            </a:r>
          </a:p>
          <a:p>
            <a:pPr marL="1014413" lvl="1" indent="-457200">
              <a:buFont typeface="Arial" panose="020B0604020202020204" pitchFamily="34" charset="0"/>
              <a:buChar char="•"/>
            </a:pPr>
            <a:r>
              <a:rPr lang="en-US" sz="3200" dirty="0" smtClean="0">
                <a:solidFill>
                  <a:schemeClr val="accent4">
                    <a:lumMod val="75000"/>
                  </a:schemeClr>
                </a:solidFill>
              </a:rPr>
              <a:t>Inviting the audience</a:t>
            </a:r>
          </a:p>
          <a:p>
            <a:pPr marL="1014413" lvl="1" indent="-457200">
              <a:buFont typeface="Arial" panose="020B0604020202020204" pitchFamily="34" charset="0"/>
              <a:buChar char="•"/>
            </a:pPr>
            <a:r>
              <a:rPr lang="en-US" sz="3200" dirty="0" smtClean="0">
                <a:solidFill>
                  <a:schemeClr val="accent4">
                    <a:lumMod val="75000"/>
                  </a:schemeClr>
                </a:solidFill>
              </a:rPr>
              <a:t>Creating an inviting, comfortable space</a:t>
            </a:r>
          </a:p>
          <a:p>
            <a:pPr marL="1014413" lvl="1" indent="-457200">
              <a:buFont typeface="Arial" panose="020B0604020202020204" pitchFamily="34" charset="0"/>
              <a:buChar char="•"/>
            </a:pPr>
            <a:r>
              <a:rPr lang="en-US" sz="3200" dirty="0" smtClean="0">
                <a:solidFill>
                  <a:schemeClr val="accent4">
                    <a:lumMod val="75000"/>
                  </a:schemeClr>
                </a:solidFill>
              </a:rPr>
              <a:t>Facilitating</a:t>
            </a:r>
          </a:p>
          <a:p>
            <a:pPr marL="1014413" lvl="1" indent="-457200">
              <a:buFont typeface="Arial" panose="020B0604020202020204" pitchFamily="34" charset="0"/>
              <a:buChar char="•"/>
            </a:pPr>
            <a:r>
              <a:rPr lang="en-US" sz="3200" dirty="0" smtClean="0">
                <a:solidFill>
                  <a:schemeClr val="accent4">
                    <a:lumMod val="75000"/>
                  </a:schemeClr>
                </a:solidFill>
              </a:rPr>
              <a:t>Evaluating</a:t>
            </a:r>
          </a:p>
          <a:p>
            <a:pPr marL="1014413" lvl="1" indent="-457200">
              <a:buFont typeface="Arial" panose="020B0604020202020204" pitchFamily="34" charset="0"/>
              <a:buChar char="•"/>
            </a:pPr>
            <a:r>
              <a:rPr lang="en-US" sz="3200" dirty="0" smtClean="0">
                <a:solidFill>
                  <a:schemeClr val="accent4">
                    <a:lumMod val="75000"/>
                  </a:schemeClr>
                </a:solidFill>
              </a:rPr>
              <a:t>Determining next steps and follow-up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953" y="3567483"/>
            <a:ext cx="4177553" cy="2349874"/>
          </a:xfrm>
          <a:prstGeom prst="rect">
            <a:avLst/>
          </a:prstGeom>
        </p:spPr>
      </p:pic>
    </p:spTree>
    <p:extLst>
      <p:ext uri="{BB962C8B-B14F-4D97-AF65-F5344CB8AC3E}">
        <p14:creationId xmlns:p14="http://schemas.microsoft.com/office/powerpoint/2010/main" val="4891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none" dirty="0"/>
              <a:t>KSRE Culture Of Health </a:t>
            </a:r>
            <a:r>
              <a:rPr lang="en-US" cap="none" dirty="0" smtClean="0"/>
              <a:t>Community Grants</a:t>
            </a:r>
            <a:endParaRPr lang="en-US" dirty="0"/>
          </a:p>
        </p:txBody>
      </p:sp>
      <p:sp>
        <p:nvSpPr>
          <p:cNvPr id="4" name="Text Placeholder 2"/>
          <p:cNvSpPr>
            <a:spLocks noGrp="1"/>
          </p:cNvSpPr>
          <p:nvPr>
            <p:ph type="body" sz="quarter" idx="13"/>
          </p:nvPr>
        </p:nvSpPr>
        <p:spPr>
          <a:xfrm>
            <a:off x="295647" y="2287179"/>
            <a:ext cx="5719671" cy="4398866"/>
          </a:xfrm>
        </p:spPr>
        <p:txBody>
          <a:bodyPr>
            <a:normAutofit/>
          </a:bodyPr>
          <a:lstStyle/>
          <a:p>
            <a:pPr marL="457200" indent="-457200">
              <a:buFont typeface="Arial" panose="020B0604020202020204" pitchFamily="34" charset="0"/>
              <a:buChar char="•"/>
            </a:pPr>
            <a:r>
              <a:rPr lang="en-US" sz="2800" dirty="0" smtClean="0">
                <a:solidFill>
                  <a:schemeClr val="accent4">
                    <a:lumMod val="75000"/>
                  </a:schemeClr>
                </a:solidFill>
              </a:rPr>
              <a:t>RFA is out</a:t>
            </a:r>
          </a:p>
          <a:p>
            <a:pPr marL="1014413" lvl="1" indent="-457200">
              <a:buFont typeface="Arial" panose="020B0604020202020204" pitchFamily="34" charset="0"/>
              <a:buChar char="•"/>
            </a:pPr>
            <a:r>
              <a:rPr lang="en-US" sz="2400" dirty="0" smtClean="0">
                <a:solidFill>
                  <a:schemeClr val="accent4">
                    <a:lumMod val="75000"/>
                  </a:schemeClr>
                </a:solidFill>
              </a:rPr>
              <a:t>Funding to local Extension offices</a:t>
            </a:r>
          </a:p>
          <a:p>
            <a:pPr marL="1314450" lvl="2" indent="-457200">
              <a:buFont typeface="Arial" panose="020B0604020202020204" pitchFamily="34" charset="0"/>
              <a:buChar char="•"/>
            </a:pPr>
            <a:r>
              <a:rPr lang="en-US" sz="1600" dirty="0" smtClean="0">
                <a:solidFill>
                  <a:schemeClr val="accent4">
                    <a:lumMod val="75000"/>
                  </a:schemeClr>
                </a:solidFill>
              </a:rPr>
              <a:t>Up to $5000 for counties</a:t>
            </a:r>
          </a:p>
          <a:p>
            <a:pPr marL="1314450" lvl="2" indent="-457200">
              <a:buFont typeface="Arial" panose="020B0604020202020204" pitchFamily="34" charset="0"/>
              <a:buChar char="•"/>
            </a:pPr>
            <a:r>
              <a:rPr lang="en-US" sz="1600" dirty="0" smtClean="0">
                <a:solidFill>
                  <a:schemeClr val="accent4">
                    <a:lumMod val="75000"/>
                  </a:schemeClr>
                </a:solidFill>
              </a:rPr>
              <a:t>Up to $10,000 for districts</a:t>
            </a:r>
          </a:p>
          <a:p>
            <a:pPr marL="1314450" lvl="2" indent="-457200">
              <a:buFont typeface="Arial" panose="020B0604020202020204" pitchFamily="34" charset="0"/>
              <a:buChar char="•"/>
            </a:pPr>
            <a:endParaRPr lang="en-US" sz="1600" dirty="0" smtClean="0">
              <a:solidFill>
                <a:schemeClr val="accent4">
                  <a:lumMod val="75000"/>
                </a:schemeClr>
              </a:solidFill>
            </a:endParaRPr>
          </a:p>
          <a:p>
            <a:pPr marL="1014413" lvl="1" indent="-457200">
              <a:buFont typeface="Arial" panose="020B0604020202020204" pitchFamily="34" charset="0"/>
              <a:buChar char="•"/>
            </a:pPr>
            <a:r>
              <a:rPr lang="en-US" sz="2400" dirty="0" smtClean="0">
                <a:solidFill>
                  <a:schemeClr val="accent4">
                    <a:lumMod val="75000"/>
                  </a:schemeClr>
                </a:solidFill>
              </a:rPr>
              <a:t>Purpose is to advance the </a:t>
            </a:r>
          </a:p>
          <a:p>
            <a:pPr lvl="1" indent="0">
              <a:buNone/>
            </a:pPr>
            <a:r>
              <a:rPr lang="en-US" sz="2400" dirty="0" smtClean="0">
                <a:solidFill>
                  <a:schemeClr val="accent4">
                    <a:lumMod val="75000"/>
                  </a:schemeClr>
                </a:solidFill>
              </a:rPr>
              <a:t>			 </a:t>
            </a:r>
            <a:r>
              <a:rPr lang="en-US" sz="2800" b="1" i="1" dirty="0" smtClean="0">
                <a:solidFill>
                  <a:schemeClr val="accent4">
                    <a:lumMod val="75000"/>
                  </a:schemeClr>
                </a:solidFill>
              </a:rPr>
              <a:t>Culture of Health</a:t>
            </a:r>
          </a:p>
        </p:txBody>
      </p:sp>
      <p:graphicFrame>
        <p:nvGraphicFramePr>
          <p:cNvPr id="5" name="Diagram 4"/>
          <p:cNvGraphicFramePr/>
          <p:nvPr>
            <p:extLst>
              <p:ext uri="{D42A27DB-BD31-4B8C-83A1-F6EECF244321}">
                <p14:modId xmlns:p14="http://schemas.microsoft.com/office/powerpoint/2010/main" val="3142829865"/>
              </p:ext>
            </p:extLst>
          </p:nvPr>
        </p:nvGraphicFramePr>
        <p:xfrm>
          <a:off x="5734423" y="1657247"/>
          <a:ext cx="6592048" cy="4575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5282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none" dirty="0"/>
              <a:t>KSRE Culture Of Health </a:t>
            </a:r>
            <a:r>
              <a:rPr lang="en-US" cap="none" dirty="0" smtClean="0"/>
              <a:t>Community Grants</a:t>
            </a:r>
            <a:endParaRPr lang="en-US" dirty="0"/>
          </a:p>
        </p:txBody>
      </p:sp>
      <p:sp>
        <p:nvSpPr>
          <p:cNvPr id="4" name="Text Placeholder 2"/>
          <p:cNvSpPr>
            <a:spLocks noGrp="1"/>
          </p:cNvSpPr>
          <p:nvPr>
            <p:ph type="body" sz="quarter" idx="13"/>
          </p:nvPr>
        </p:nvSpPr>
        <p:spPr>
          <a:xfrm>
            <a:off x="295647" y="2287179"/>
            <a:ext cx="5719671" cy="4398866"/>
          </a:xfrm>
        </p:spPr>
        <p:txBody>
          <a:bodyPr>
            <a:normAutofit/>
          </a:bodyPr>
          <a:lstStyle/>
          <a:p>
            <a:pPr marL="457200" indent="-457200">
              <a:buFont typeface="Arial" panose="020B0604020202020204" pitchFamily="34" charset="0"/>
              <a:buChar char="•"/>
            </a:pPr>
            <a:r>
              <a:rPr lang="en-US" sz="2800" dirty="0" smtClean="0">
                <a:solidFill>
                  <a:schemeClr val="accent4">
                    <a:lumMod val="75000"/>
                  </a:schemeClr>
                </a:solidFill>
              </a:rPr>
              <a:t>Timeline:</a:t>
            </a:r>
          </a:p>
          <a:p>
            <a:pPr marL="1014413" lvl="1" indent="-457200">
              <a:buFont typeface="Arial" panose="020B0604020202020204" pitchFamily="34" charset="0"/>
              <a:buChar char="•"/>
            </a:pPr>
            <a:r>
              <a:rPr lang="en-US" sz="2800" dirty="0" smtClean="0">
                <a:solidFill>
                  <a:schemeClr val="accent4">
                    <a:lumMod val="75000"/>
                  </a:schemeClr>
                </a:solidFill>
              </a:rPr>
              <a:t>Proposals due Nov. 1</a:t>
            </a:r>
          </a:p>
          <a:p>
            <a:pPr marL="1014413" lvl="1" indent="-457200">
              <a:buFont typeface="Arial" panose="020B0604020202020204" pitchFamily="34" charset="0"/>
              <a:buChar char="•"/>
            </a:pPr>
            <a:r>
              <a:rPr lang="en-US" sz="2800" dirty="0" smtClean="0">
                <a:solidFill>
                  <a:schemeClr val="accent4">
                    <a:lumMod val="75000"/>
                  </a:schemeClr>
                </a:solidFill>
              </a:rPr>
              <a:t>Awards announced by Dec. 5</a:t>
            </a:r>
          </a:p>
          <a:p>
            <a:pPr marL="1014413" lvl="1" indent="-457200">
              <a:buFont typeface="Arial" panose="020B0604020202020204" pitchFamily="34" charset="0"/>
              <a:buChar char="•"/>
            </a:pPr>
            <a:r>
              <a:rPr lang="en-US" sz="2800" dirty="0" smtClean="0">
                <a:solidFill>
                  <a:schemeClr val="accent4">
                    <a:lumMod val="75000"/>
                  </a:schemeClr>
                </a:solidFill>
              </a:rPr>
              <a:t>Funding available in January</a:t>
            </a:r>
          </a:p>
          <a:p>
            <a:pPr marL="1014413" lvl="1" indent="-457200">
              <a:buFont typeface="Arial" panose="020B0604020202020204" pitchFamily="34" charset="0"/>
              <a:buChar char="•"/>
            </a:pPr>
            <a:r>
              <a:rPr lang="en-US" sz="2800" dirty="0" smtClean="0">
                <a:solidFill>
                  <a:schemeClr val="accent4">
                    <a:lumMod val="75000"/>
                  </a:schemeClr>
                </a:solidFill>
              </a:rPr>
              <a:t>Projects begin in February</a:t>
            </a:r>
          </a:p>
          <a:p>
            <a:pPr marL="1014413" lvl="1" indent="-457200">
              <a:buFont typeface="Arial" panose="020B0604020202020204" pitchFamily="34" charset="0"/>
              <a:buChar char="•"/>
            </a:pPr>
            <a:r>
              <a:rPr lang="en-US" sz="2800" dirty="0" smtClean="0">
                <a:solidFill>
                  <a:schemeClr val="accent4">
                    <a:lumMod val="75000"/>
                  </a:schemeClr>
                </a:solidFill>
              </a:rPr>
              <a:t>Can be up to 24 months</a:t>
            </a:r>
          </a:p>
        </p:txBody>
      </p:sp>
      <p:graphicFrame>
        <p:nvGraphicFramePr>
          <p:cNvPr id="5" name="Diagram 4"/>
          <p:cNvGraphicFramePr/>
          <p:nvPr/>
        </p:nvGraphicFramePr>
        <p:xfrm>
          <a:off x="5734423" y="1657247"/>
          <a:ext cx="6592048" cy="4575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580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cap="none" dirty="0" smtClean="0"/>
              <a:t>Recap of Recent Past</a:t>
            </a:r>
            <a:endParaRPr lang="en-US" sz="4000" cap="non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3076" y="3712015"/>
            <a:ext cx="2703161" cy="2610127"/>
          </a:xfrm>
          <a:prstGeom prst="rect">
            <a:avLst/>
          </a:prstGeom>
        </p:spPr>
      </p:pic>
      <p:pic>
        <p:nvPicPr>
          <p:cNvPr id="5" name="Content Placeholder 3" descr="Social-Ecological_Model.png"/>
          <p:cNvPicPr>
            <a:picLocks noChangeAspect="1"/>
          </p:cNvPicPr>
          <p:nvPr/>
        </p:nvPicPr>
        <p:blipFill>
          <a:blip r:embed="rId3"/>
          <a:srcRect l="-23097" r="-23097"/>
          <a:stretch>
            <a:fillRect/>
          </a:stretch>
        </p:blipFill>
        <p:spPr>
          <a:xfrm>
            <a:off x="297835" y="1544059"/>
            <a:ext cx="3973569" cy="2060369"/>
          </a:xfrm>
          <a:prstGeom prst="rect">
            <a:avLst/>
          </a:prstGeom>
        </p:spPr>
      </p:pic>
      <p:pic>
        <p:nvPicPr>
          <p:cNvPr id="6" name="Picture 5"/>
          <p:cNvPicPr/>
          <p:nvPr/>
        </p:nvPicPr>
        <p:blipFill>
          <a:blip r:embed="rId4"/>
          <a:stretch>
            <a:fillRect/>
          </a:stretch>
        </p:blipFill>
        <p:spPr>
          <a:xfrm>
            <a:off x="8712649" y="1676693"/>
            <a:ext cx="3111335" cy="2795186"/>
          </a:xfrm>
          <a:prstGeom prst="rect">
            <a:avLst/>
          </a:prstGeom>
        </p:spPr>
      </p:pic>
      <p:pic>
        <p:nvPicPr>
          <p:cNvPr id="7" name="Picture 6"/>
          <p:cNvPicPr>
            <a:picLocks noChangeAspect="1"/>
          </p:cNvPicPr>
          <p:nvPr/>
        </p:nvPicPr>
        <p:blipFill>
          <a:blip r:embed="rId5"/>
          <a:stretch>
            <a:fillRect/>
          </a:stretch>
        </p:blipFill>
        <p:spPr>
          <a:xfrm>
            <a:off x="5261301" y="1577517"/>
            <a:ext cx="2696048" cy="2017352"/>
          </a:xfrm>
          <a:prstGeom prst="rect">
            <a:avLst/>
          </a:prstGeom>
        </p:spPr>
      </p:pic>
      <p:pic>
        <p:nvPicPr>
          <p:cNvPr id="8" name="Picture 7" descr="http://www.sbh4all.org/wp-content/uploads/2015/08/Rwjf-logo.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87635" y="5217766"/>
            <a:ext cx="3329033" cy="113415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www.aplu.org/members/commissions/food-environment-and-renewable-resources/board-on-agriculture-assembly/cooperative-extension-section/ecop-images/CooperativeExtension_C%20copy%20with%20tagline.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597337" y="848121"/>
            <a:ext cx="2266591" cy="77338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397226" y="4338969"/>
            <a:ext cx="44322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8064A2">
                    <a:lumMod val="75000"/>
                  </a:srgbClr>
                </a:solidFill>
                <a:effectLst/>
                <a:uLnTx/>
                <a:uFillTx/>
                <a:latin typeface="Calibri"/>
                <a:ea typeface="+mn-ea"/>
                <a:cs typeface="+mn-cs"/>
              </a:rPr>
              <a:t>May 2017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8064A2">
                    <a:lumMod val="75000"/>
                  </a:srgbClr>
                </a:solidFill>
                <a:effectLst/>
                <a:uLnTx/>
                <a:uFillTx/>
                <a:latin typeface="Calibri"/>
                <a:ea typeface="+mn-ea"/>
                <a:cs typeface="+mn-cs"/>
              </a:rPr>
              <a:t>Culture of Health Workshops</a:t>
            </a:r>
            <a:endParaRPr kumimoji="0" lang="en-US" sz="2000" b="1" i="0" u="none" strike="noStrike" kern="1200" cap="none" spc="0" normalizeH="0" baseline="0" noProof="0" dirty="0">
              <a:ln>
                <a:noFill/>
              </a:ln>
              <a:solidFill>
                <a:srgbClr val="8064A2">
                  <a:lumMod val="75000"/>
                </a:srgbClr>
              </a:solidFill>
              <a:effectLst/>
              <a:uLnTx/>
              <a:uFillTx/>
              <a:latin typeface="Calibri"/>
              <a:ea typeface="+mn-ea"/>
              <a:cs typeface="+mn-cs"/>
            </a:endParaRPr>
          </a:p>
        </p:txBody>
      </p:sp>
      <p:sp>
        <p:nvSpPr>
          <p:cNvPr id="11" name="TextBox 10"/>
          <p:cNvSpPr txBox="1"/>
          <p:nvPr/>
        </p:nvSpPr>
        <p:spPr>
          <a:xfrm>
            <a:off x="7830697" y="3642423"/>
            <a:ext cx="756938"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a:ea typeface="+mn-ea"/>
                <a:cs typeface="+mn-cs"/>
              </a:rPr>
              <a:t>PSE</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2774088" y="3546705"/>
            <a:ext cx="228953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Bodoni MT" panose="02070603080606020203" pitchFamily="18" charset="0"/>
                <a:ea typeface="+mn-ea"/>
                <a:cs typeface="+mn-cs"/>
              </a:rPr>
              <a:t>Focus Groups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Bodoni MT" panose="02070603080606020203" pitchFamily="18" charset="0"/>
                <a:ea typeface="+mn-ea"/>
                <a:cs typeface="+mn-cs"/>
              </a:rPr>
              <a:t>Update Feb 2017</a:t>
            </a:r>
            <a:endParaRPr kumimoji="0" lang="en-US" sz="2400" b="1" i="0" u="none" strike="noStrike" kern="1200" cap="none" spc="0" normalizeH="0" baseline="0" noProof="0" dirty="0">
              <a:ln>
                <a:noFill/>
              </a:ln>
              <a:solidFill>
                <a:prstClr val="black"/>
              </a:solidFill>
              <a:effectLst/>
              <a:uLnTx/>
              <a:uFillTx/>
              <a:latin typeface="Bodoni MT" panose="02070603080606020203" pitchFamily="18" charset="0"/>
              <a:ea typeface="+mn-ea"/>
              <a:cs typeface="+mn-cs"/>
            </a:endParaRPr>
          </a:p>
        </p:txBody>
      </p:sp>
      <p:sp>
        <p:nvSpPr>
          <p:cNvPr id="3" name="TextBox 2"/>
          <p:cNvSpPr txBox="1"/>
          <p:nvPr/>
        </p:nvSpPr>
        <p:spPr>
          <a:xfrm>
            <a:off x="8340810" y="4399657"/>
            <a:ext cx="3318601"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BACC6">
                    <a:lumMod val="75000"/>
                  </a:srgbClr>
                </a:solidFill>
                <a:effectLst/>
                <a:uLnTx/>
                <a:uFillTx/>
                <a:latin typeface="Calibri"/>
                <a:ea typeface="+mn-ea"/>
                <a:cs typeface="+mn-cs"/>
              </a:rPr>
              <a:t>Value of Family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BACC6">
                    <a:lumMod val="75000"/>
                  </a:srgbClr>
                </a:solidFill>
                <a:effectLst/>
                <a:uLnTx/>
                <a:uFillTx/>
                <a:latin typeface="Calibri"/>
                <a:ea typeface="+mn-ea"/>
                <a:cs typeface="+mn-cs"/>
              </a:rPr>
              <a:t>Consumer Sciences Extension</a:t>
            </a:r>
            <a:endParaRPr kumimoji="0" lang="en-US" sz="2000" b="1" i="0" u="none" strike="noStrike" kern="1200" cap="none" spc="0" normalizeH="0" baseline="0" noProof="0" dirty="0">
              <a:ln>
                <a:noFill/>
              </a:ln>
              <a:solidFill>
                <a:srgbClr val="4BACC6">
                  <a:lumMod val="75000"/>
                </a:srgbClr>
              </a:solidFill>
              <a:effectLst/>
              <a:uLnTx/>
              <a:uFillTx/>
              <a:latin typeface="Calibri"/>
              <a:ea typeface="+mn-ea"/>
              <a:cs typeface="+mn-cs"/>
            </a:endParaRPr>
          </a:p>
        </p:txBody>
      </p:sp>
      <p:pic>
        <p:nvPicPr>
          <p:cNvPr id="12" name="Picture 11"/>
          <p:cNvPicPr>
            <a:picLocks noChangeAspect="1"/>
          </p:cNvPicPr>
          <p:nvPr/>
        </p:nvPicPr>
        <p:blipFill>
          <a:blip r:embed="rId8"/>
          <a:stretch>
            <a:fillRect/>
          </a:stretch>
        </p:blipFill>
        <p:spPr>
          <a:xfrm>
            <a:off x="2774088" y="5093019"/>
            <a:ext cx="2871107" cy="1627863"/>
          </a:xfrm>
          <a:prstGeom prst="rect">
            <a:avLst/>
          </a:prstGeom>
        </p:spPr>
      </p:pic>
    </p:spTree>
    <p:extLst>
      <p:ext uri="{BB962C8B-B14F-4D97-AF65-F5344CB8AC3E}">
        <p14:creationId xmlns:p14="http://schemas.microsoft.com/office/powerpoint/2010/main" val="38258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none" dirty="0"/>
              <a:t>KSRE Culture Of Health </a:t>
            </a:r>
            <a:r>
              <a:rPr lang="en-US" cap="none" dirty="0" smtClean="0"/>
              <a:t>Community Grants</a:t>
            </a:r>
            <a:endParaRPr lang="en-US" dirty="0"/>
          </a:p>
        </p:txBody>
      </p:sp>
      <p:sp>
        <p:nvSpPr>
          <p:cNvPr id="4" name="Text Placeholder 2"/>
          <p:cNvSpPr>
            <a:spLocks noGrp="1"/>
          </p:cNvSpPr>
          <p:nvPr>
            <p:ph type="body" sz="quarter" idx="13"/>
          </p:nvPr>
        </p:nvSpPr>
        <p:spPr>
          <a:xfrm>
            <a:off x="329051" y="1543109"/>
            <a:ext cx="5719671" cy="4398866"/>
          </a:xfrm>
        </p:spPr>
        <p:txBody>
          <a:bodyPr>
            <a:normAutofit/>
          </a:bodyPr>
          <a:lstStyle/>
          <a:p>
            <a:pPr marL="457200" indent="-457200">
              <a:buFont typeface="Arial" panose="020B0604020202020204" pitchFamily="34" charset="0"/>
              <a:buChar char="•"/>
            </a:pPr>
            <a:r>
              <a:rPr lang="en-US" sz="2800" dirty="0" smtClean="0">
                <a:solidFill>
                  <a:schemeClr val="accent4">
                    <a:lumMod val="75000"/>
                  </a:schemeClr>
                </a:solidFill>
              </a:rPr>
              <a:t>Criteria:</a:t>
            </a:r>
          </a:p>
          <a:p>
            <a:pPr marL="1014413" lvl="1" indent="-457200">
              <a:buFont typeface="Arial" panose="020B0604020202020204" pitchFamily="34" charset="0"/>
              <a:buChar char="•"/>
            </a:pPr>
            <a:r>
              <a:rPr lang="en-US" sz="2000" dirty="0" smtClean="0">
                <a:solidFill>
                  <a:schemeClr val="accent4">
                    <a:lumMod val="75000"/>
                  </a:schemeClr>
                </a:solidFill>
              </a:rPr>
              <a:t>Contributes to KSRE Grand Challenge of Health</a:t>
            </a:r>
          </a:p>
        </p:txBody>
      </p:sp>
      <p:graphicFrame>
        <p:nvGraphicFramePr>
          <p:cNvPr id="5" name="Diagram 4"/>
          <p:cNvGraphicFramePr/>
          <p:nvPr/>
        </p:nvGraphicFramePr>
        <p:xfrm>
          <a:off x="5734423" y="1657247"/>
          <a:ext cx="6592048" cy="4575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2204145" y="3117831"/>
            <a:ext cx="2243522" cy="2164268"/>
          </a:xfrm>
          <a:prstGeom prst="rect">
            <a:avLst/>
          </a:prstGeom>
        </p:spPr>
      </p:pic>
      <p:sp>
        <p:nvSpPr>
          <p:cNvPr id="6" name="Oval 5"/>
          <p:cNvSpPr/>
          <p:nvPr/>
        </p:nvSpPr>
        <p:spPr>
          <a:xfrm>
            <a:off x="3675530" y="3567953"/>
            <a:ext cx="888679" cy="96818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509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none" dirty="0"/>
              <a:t>KSRE Culture Of Health </a:t>
            </a:r>
            <a:r>
              <a:rPr lang="en-US" cap="none" dirty="0" smtClean="0"/>
              <a:t>Community Grants</a:t>
            </a:r>
            <a:endParaRPr lang="en-US" dirty="0"/>
          </a:p>
        </p:txBody>
      </p:sp>
      <p:sp>
        <p:nvSpPr>
          <p:cNvPr id="4" name="Text Placeholder 2"/>
          <p:cNvSpPr>
            <a:spLocks noGrp="1"/>
          </p:cNvSpPr>
          <p:nvPr>
            <p:ph type="body" sz="quarter" idx="13"/>
          </p:nvPr>
        </p:nvSpPr>
        <p:spPr>
          <a:xfrm>
            <a:off x="329051" y="1543109"/>
            <a:ext cx="5719671" cy="4398866"/>
          </a:xfrm>
        </p:spPr>
        <p:txBody>
          <a:bodyPr>
            <a:normAutofit/>
          </a:bodyPr>
          <a:lstStyle/>
          <a:p>
            <a:pPr marL="457200" indent="-457200">
              <a:buFont typeface="Arial" panose="020B0604020202020204" pitchFamily="34" charset="0"/>
              <a:buChar char="•"/>
            </a:pPr>
            <a:r>
              <a:rPr lang="en-US" sz="2800" dirty="0" smtClean="0">
                <a:solidFill>
                  <a:schemeClr val="accent4">
                    <a:lumMod val="75000"/>
                  </a:schemeClr>
                </a:solidFill>
              </a:rPr>
              <a:t>Criteria </a:t>
            </a:r>
            <a:r>
              <a:rPr lang="en-US" sz="2400" i="1" dirty="0" smtClean="0">
                <a:solidFill>
                  <a:schemeClr val="accent4">
                    <a:lumMod val="75000"/>
                  </a:schemeClr>
                </a:solidFill>
              </a:rPr>
              <a:t>(continued.):</a:t>
            </a:r>
            <a:endParaRPr lang="en-US" sz="2800" i="1" dirty="0" smtClean="0">
              <a:solidFill>
                <a:schemeClr val="accent4">
                  <a:lumMod val="75000"/>
                </a:schemeClr>
              </a:solidFill>
            </a:endParaRPr>
          </a:p>
          <a:p>
            <a:pPr marL="1014413" lvl="1" indent="-457200">
              <a:buFont typeface="Arial" panose="020B0604020202020204" pitchFamily="34" charset="0"/>
              <a:buChar char="•"/>
            </a:pPr>
            <a:r>
              <a:rPr lang="en-US" sz="2000" dirty="0" smtClean="0">
                <a:solidFill>
                  <a:schemeClr val="accent4">
                    <a:lumMod val="75000"/>
                  </a:schemeClr>
                </a:solidFill>
              </a:rPr>
              <a:t>Addresses a *</a:t>
            </a:r>
            <a:r>
              <a:rPr lang="en-US" sz="2000" b="1" dirty="0" smtClean="0">
                <a:solidFill>
                  <a:schemeClr val="accent4">
                    <a:lumMod val="75000"/>
                  </a:schemeClr>
                </a:solidFill>
              </a:rPr>
              <a:t>community need</a:t>
            </a:r>
          </a:p>
          <a:p>
            <a:pPr marL="1014413" lvl="1" indent="-457200">
              <a:buFont typeface="Arial" panose="020B0604020202020204" pitchFamily="34" charset="0"/>
              <a:buChar char="•"/>
            </a:pPr>
            <a:r>
              <a:rPr lang="en-US" sz="2000" b="1" dirty="0" smtClean="0">
                <a:solidFill>
                  <a:schemeClr val="accent4">
                    <a:lumMod val="75000"/>
                  </a:schemeClr>
                </a:solidFill>
              </a:rPr>
              <a:t>*Promotes PSE </a:t>
            </a:r>
            <a:r>
              <a:rPr lang="en-US" sz="2000" dirty="0" smtClean="0">
                <a:solidFill>
                  <a:schemeClr val="accent4">
                    <a:lumMod val="75000"/>
                  </a:schemeClr>
                </a:solidFill>
              </a:rPr>
              <a:t>supporting health</a:t>
            </a:r>
          </a:p>
          <a:p>
            <a:pPr marL="1014413" lvl="1" indent="-457200">
              <a:buFont typeface="Arial" panose="020B0604020202020204" pitchFamily="34" charset="0"/>
              <a:buChar char="•"/>
            </a:pPr>
            <a:r>
              <a:rPr lang="en-US" sz="2000" b="1" dirty="0" smtClean="0">
                <a:solidFill>
                  <a:schemeClr val="accent4">
                    <a:lumMod val="75000"/>
                  </a:schemeClr>
                </a:solidFill>
              </a:rPr>
              <a:t>Clear objectives</a:t>
            </a:r>
            <a:r>
              <a:rPr lang="en-US" sz="2000" dirty="0" smtClean="0">
                <a:solidFill>
                  <a:schemeClr val="accent4">
                    <a:lumMod val="75000"/>
                  </a:schemeClr>
                </a:solidFill>
              </a:rPr>
              <a:t>/intended outcomes</a:t>
            </a:r>
          </a:p>
          <a:p>
            <a:pPr marL="1014413" lvl="1" indent="-457200">
              <a:buFont typeface="Arial" panose="020B0604020202020204" pitchFamily="34" charset="0"/>
              <a:buChar char="•"/>
            </a:pPr>
            <a:r>
              <a:rPr lang="en-US" sz="2000" dirty="0" smtClean="0">
                <a:solidFill>
                  <a:schemeClr val="accent4">
                    <a:lumMod val="75000"/>
                  </a:schemeClr>
                </a:solidFill>
              </a:rPr>
              <a:t>Direct-</a:t>
            </a:r>
            <a:r>
              <a:rPr lang="en-US" sz="2000" dirty="0" err="1" smtClean="0">
                <a:solidFill>
                  <a:schemeClr val="accent4">
                    <a:lumMod val="75000"/>
                  </a:schemeClr>
                </a:solidFill>
              </a:rPr>
              <a:t>ed</a:t>
            </a:r>
            <a:r>
              <a:rPr lang="en-US" sz="2000" dirty="0" smtClean="0">
                <a:solidFill>
                  <a:schemeClr val="accent4">
                    <a:lumMod val="75000"/>
                  </a:schemeClr>
                </a:solidFill>
              </a:rPr>
              <a:t> is </a:t>
            </a:r>
            <a:r>
              <a:rPr lang="en-US" sz="2000" b="1" dirty="0" smtClean="0">
                <a:solidFill>
                  <a:schemeClr val="accent4">
                    <a:lumMod val="75000"/>
                  </a:schemeClr>
                </a:solidFill>
              </a:rPr>
              <a:t>research/evidence based</a:t>
            </a:r>
          </a:p>
          <a:p>
            <a:pPr marL="1014413" lvl="1" indent="-457200">
              <a:buFont typeface="Arial" panose="020B0604020202020204" pitchFamily="34" charset="0"/>
              <a:buChar char="•"/>
            </a:pPr>
            <a:r>
              <a:rPr lang="en-US" sz="2000" dirty="0" smtClean="0">
                <a:solidFill>
                  <a:schemeClr val="accent4">
                    <a:lumMod val="75000"/>
                  </a:schemeClr>
                </a:solidFill>
              </a:rPr>
              <a:t>Multidisciplinary </a:t>
            </a:r>
            <a:r>
              <a:rPr lang="en-US" sz="2000" b="1" dirty="0" smtClean="0">
                <a:solidFill>
                  <a:schemeClr val="accent4">
                    <a:lumMod val="75000"/>
                  </a:schemeClr>
                </a:solidFill>
              </a:rPr>
              <a:t>team/coalition</a:t>
            </a:r>
          </a:p>
          <a:p>
            <a:pPr marL="1014413" lvl="1" indent="-457200">
              <a:buFont typeface="Arial" panose="020B0604020202020204" pitchFamily="34" charset="0"/>
              <a:buChar char="•"/>
            </a:pPr>
            <a:r>
              <a:rPr lang="en-US" sz="2000" dirty="0" smtClean="0">
                <a:solidFill>
                  <a:schemeClr val="accent4">
                    <a:lumMod val="75000"/>
                  </a:schemeClr>
                </a:solidFill>
              </a:rPr>
              <a:t>Reasonable</a:t>
            </a:r>
            <a:r>
              <a:rPr lang="en-US" sz="2000" b="1" dirty="0" smtClean="0">
                <a:solidFill>
                  <a:schemeClr val="accent4">
                    <a:lumMod val="75000"/>
                  </a:schemeClr>
                </a:solidFill>
              </a:rPr>
              <a:t> time </a:t>
            </a:r>
            <a:r>
              <a:rPr lang="en-US" sz="2000" dirty="0" smtClean="0">
                <a:solidFill>
                  <a:schemeClr val="accent4">
                    <a:lumMod val="75000"/>
                  </a:schemeClr>
                </a:solidFill>
              </a:rPr>
              <a:t>line</a:t>
            </a:r>
          </a:p>
          <a:p>
            <a:pPr marL="1014413" lvl="1" indent="-457200">
              <a:buFont typeface="Arial" panose="020B0604020202020204" pitchFamily="34" charset="0"/>
              <a:buChar char="•"/>
            </a:pPr>
            <a:r>
              <a:rPr lang="en-US" sz="2000" dirty="0" smtClean="0">
                <a:solidFill>
                  <a:schemeClr val="accent4">
                    <a:lumMod val="75000"/>
                  </a:schemeClr>
                </a:solidFill>
              </a:rPr>
              <a:t>Letters of </a:t>
            </a:r>
            <a:r>
              <a:rPr lang="en-US" sz="2000" b="1" dirty="0" smtClean="0">
                <a:solidFill>
                  <a:schemeClr val="accent4">
                    <a:lumMod val="75000"/>
                  </a:schemeClr>
                </a:solidFill>
              </a:rPr>
              <a:t>commitment/support</a:t>
            </a:r>
          </a:p>
          <a:p>
            <a:pPr marL="1014413" lvl="1" indent="-457200">
              <a:buFont typeface="Arial" panose="020B0604020202020204" pitchFamily="34" charset="0"/>
              <a:buChar char="•"/>
            </a:pPr>
            <a:r>
              <a:rPr lang="en-US" sz="2000" dirty="0" smtClean="0">
                <a:solidFill>
                  <a:schemeClr val="accent4">
                    <a:lumMod val="75000"/>
                  </a:schemeClr>
                </a:solidFill>
              </a:rPr>
              <a:t>Reasonable and specific </a:t>
            </a:r>
            <a:r>
              <a:rPr lang="en-US" sz="2000" b="1" dirty="0" smtClean="0">
                <a:solidFill>
                  <a:schemeClr val="accent4">
                    <a:lumMod val="75000"/>
                  </a:schemeClr>
                </a:solidFill>
              </a:rPr>
              <a:t>budget</a:t>
            </a:r>
          </a:p>
          <a:p>
            <a:pPr marL="1014413" lvl="1" indent="-457200">
              <a:buFont typeface="Arial" panose="020B0604020202020204" pitchFamily="34" charset="0"/>
              <a:buChar char="•"/>
            </a:pPr>
            <a:r>
              <a:rPr lang="en-US" sz="2000" b="1" dirty="0" smtClean="0">
                <a:solidFill>
                  <a:schemeClr val="accent4">
                    <a:lumMod val="75000"/>
                  </a:schemeClr>
                </a:solidFill>
              </a:rPr>
              <a:t>Signatures</a:t>
            </a:r>
            <a:r>
              <a:rPr lang="en-US" sz="2000" dirty="0" smtClean="0">
                <a:solidFill>
                  <a:schemeClr val="accent4">
                    <a:lumMod val="75000"/>
                  </a:schemeClr>
                </a:solidFill>
              </a:rPr>
              <a:t> of supervisor/regional director/board </a:t>
            </a:r>
            <a:r>
              <a:rPr lang="en-US" sz="2000" dirty="0">
                <a:solidFill>
                  <a:schemeClr val="accent4">
                    <a:lumMod val="75000"/>
                  </a:schemeClr>
                </a:solidFill>
              </a:rPr>
              <a:t>c</a:t>
            </a:r>
            <a:r>
              <a:rPr lang="en-US" sz="2000" dirty="0" smtClean="0">
                <a:solidFill>
                  <a:schemeClr val="accent4">
                    <a:lumMod val="75000"/>
                  </a:schemeClr>
                </a:solidFill>
              </a:rPr>
              <a:t>hair</a:t>
            </a:r>
          </a:p>
        </p:txBody>
      </p:sp>
      <p:graphicFrame>
        <p:nvGraphicFramePr>
          <p:cNvPr id="5" name="Diagram 4"/>
          <p:cNvGraphicFramePr/>
          <p:nvPr/>
        </p:nvGraphicFramePr>
        <p:xfrm>
          <a:off x="5734423" y="1657247"/>
          <a:ext cx="6592048" cy="4575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78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none" dirty="0"/>
              <a:t>KSRE Culture Of Health </a:t>
            </a:r>
            <a:r>
              <a:rPr lang="en-US" cap="none" dirty="0" smtClean="0"/>
              <a:t>Community Grants</a:t>
            </a:r>
            <a:endParaRPr lang="en-US" dirty="0"/>
          </a:p>
        </p:txBody>
      </p:sp>
      <p:sp>
        <p:nvSpPr>
          <p:cNvPr id="4" name="Text Placeholder 2"/>
          <p:cNvSpPr>
            <a:spLocks noGrp="1"/>
          </p:cNvSpPr>
          <p:nvPr>
            <p:ph type="body" sz="quarter" idx="13"/>
          </p:nvPr>
        </p:nvSpPr>
        <p:spPr>
          <a:xfrm>
            <a:off x="329051" y="1543109"/>
            <a:ext cx="5719671" cy="4398866"/>
          </a:xfrm>
        </p:spPr>
        <p:txBody>
          <a:bodyPr>
            <a:normAutofit/>
          </a:bodyPr>
          <a:lstStyle/>
          <a:p>
            <a:pPr marL="457200" indent="-457200">
              <a:buFont typeface="Arial" panose="020B0604020202020204" pitchFamily="34" charset="0"/>
              <a:buChar char="•"/>
            </a:pPr>
            <a:r>
              <a:rPr lang="en-US" sz="2800" dirty="0" smtClean="0">
                <a:solidFill>
                  <a:schemeClr val="accent4">
                    <a:lumMod val="75000"/>
                  </a:schemeClr>
                </a:solidFill>
              </a:rPr>
              <a:t>Allowable use of funding:</a:t>
            </a:r>
          </a:p>
          <a:p>
            <a:pPr marL="1014413" lvl="1" indent="-457200">
              <a:buFont typeface="Arial" panose="020B0604020202020204" pitchFamily="34" charset="0"/>
              <a:buChar char="•"/>
            </a:pPr>
            <a:r>
              <a:rPr lang="en-US" sz="1800" dirty="0" smtClean="0">
                <a:solidFill>
                  <a:schemeClr val="accent4">
                    <a:lumMod val="75000"/>
                  </a:schemeClr>
                </a:solidFill>
              </a:rPr>
              <a:t>Recruitment of coalition members</a:t>
            </a:r>
          </a:p>
          <a:p>
            <a:pPr marL="1014413" lvl="1" indent="-457200">
              <a:buFont typeface="Arial" panose="020B0604020202020204" pitchFamily="34" charset="0"/>
              <a:buChar char="•"/>
            </a:pPr>
            <a:r>
              <a:rPr lang="en-US" sz="1800" dirty="0" smtClean="0">
                <a:solidFill>
                  <a:schemeClr val="accent4">
                    <a:lumMod val="75000"/>
                  </a:schemeClr>
                </a:solidFill>
              </a:rPr>
              <a:t>Promotion and marketing</a:t>
            </a:r>
          </a:p>
          <a:p>
            <a:pPr marL="1014413" lvl="1" indent="-457200">
              <a:buFont typeface="Arial" panose="020B0604020202020204" pitchFamily="34" charset="0"/>
              <a:buChar char="•"/>
            </a:pPr>
            <a:r>
              <a:rPr lang="en-US" sz="1800" dirty="0" smtClean="0">
                <a:solidFill>
                  <a:schemeClr val="accent4">
                    <a:lumMod val="75000"/>
                  </a:schemeClr>
                </a:solidFill>
              </a:rPr>
              <a:t>Office supplies and materials (no equipment)</a:t>
            </a:r>
          </a:p>
          <a:p>
            <a:pPr marL="1014413" lvl="1" indent="-457200">
              <a:buFont typeface="Arial" panose="020B0604020202020204" pitchFamily="34" charset="0"/>
              <a:buChar char="•"/>
            </a:pPr>
            <a:r>
              <a:rPr lang="en-US" sz="1800" dirty="0" smtClean="0">
                <a:solidFill>
                  <a:schemeClr val="accent4">
                    <a:lumMod val="75000"/>
                  </a:schemeClr>
                </a:solidFill>
              </a:rPr>
              <a:t>Event costs, including space and transportation</a:t>
            </a:r>
          </a:p>
          <a:p>
            <a:pPr marL="1014413" lvl="1" indent="-457200">
              <a:buFont typeface="Arial" panose="020B0604020202020204" pitchFamily="34" charset="0"/>
              <a:buChar char="•"/>
            </a:pPr>
            <a:r>
              <a:rPr lang="en-US" sz="1800" dirty="0" smtClean="0">
                <a:solidFill>
                  <a:schemeClr val="accent4">
                    <a:lumMod val="75000"/>
                  </a:schemeClr>
                </a:solidFill>
              </a:rPr>
              <a:t>Curriculum purchases (only evidence-based)</a:t>
            </a:r>
          </a:p>
          <a:p>
            <a:pPr marL="1014413" lvl="1" indent="-457200">
              <a:buFont typeface="Arial" panose="020B0604020202020204" pitchFamily="34" charset="0"/>
              <a:buChar char="•"/>
            </a:pPr>
            <a:r>
              <a:rPr lang="en-US" sz="1800" dirty="0" smtClean="0">
                <a:solidFill>
                  <a:schemeClr val="accent4">
                    <a:lumMod val="75000"/>
                  </a:schemeClr>
                </a:solidFill>
              </a:rPr>
              <a:t>Training relevant to project</a:t>
            </a:r>
          </a:p>
          <a:p>
            <a:pPr marL="1014413" lvl="1" indent="-457200">
              <a:buFont typeface="Arial" panose="020B0604020202020204" pitchFamily="34" charset="0"/>
              <a:buChar char="•"/>
            </a:pPr>
            <a:r>
              <a:rPr lang="en-US" sz="1800" dirty="0" smtClean="0">
                <a:solidFill>
                  <a:schemeClr val="accent4">
                    <a:lumMod val="75000"/>
                  </a:schemeClr>
                </a:solidFill>
              </a:rPr>
              <a:t>Travel to obtain training relevant to project</a:t>
            </a:r>
          </a:p>
          <a:p>
            <a:pPr marL="1014413" lvl="1" indent="-457200">
              <a:buFont typeface="Arial" panose="020B0604020202020204" pitchFamily="34" charset="0"/>
              <a:buChar char="•"/>
            </a:pPr>
            <a:r>
              <a:rPr lang="en-US" sz="1800" dirty="0" smtClean="0">
                <a:solidFill>
                  <a:schemeClr val="accent4">
                    <a:lumMod val="75000"/>
                  </a:schemeClr>
                </a:solidFill>
              </a:rPr>
              <a:t>Food and non-alcoholic beverages for meetings or education</a:t>
            </a:r>
          </a:p>
          <a:p>
            <a:pPr marL="1014413" lvl="1" indent="-457200">
              <a:buFont typeface="Arial" panose="020B0604020202020204" pitchFamily="34" charset="0"/>
              <a:buChar char="•"/>
            </a:pPr>
            <a:r>
              <a:rPr lang="en-US" sz="1800" dirty="0" smtClean="0">
                <a:solidFill>
                  <a:schemeClr val="accent4">
                    <a:lumMod val="75000"/>
                  </a:schemeClr>
                </a:solidFill>
              </a:rPr>
              <a:t>Match for other funding</a:t>
            </a:r>
          </a:p>
          <a:p>
            <a:pPr marL="1014413" lvl="1" indent="-457200">
              <a:buFont typeface="Arial" panose="020B0604020202020204" pitchFamily="34" charset="0"/>
              <a:buChar char="•"/>
            </a:pPr>
            <a:r>
              <a:rPr lang="en-US" sz="1800" dirty="0" smtClean="0">
                <a:solidFill>
                  <a:schemeClr val="accent4">
                    <a:lumMod val="75000"/>
                  </a:schemeClr>
                </a:solidFill>
              </a:rPr>
              <a:t>Other, with approval</a:t>
            </a:r>
          </a:p>
        </p:txBody>
      </p:sp>
      <p:graphicFrame>
        <p:nvGraphicFramePr>
          <p:cNvPr id="5" name="Diagram 4"/>
          <p:cNvGraphicFramePr/>
          <p:nvPr/>
        </p:nvGraphicFramePr>
        <p:xfrm>
          <a:off x="5734423" y="1657247"/>
          <a:ext cx="6592048" cy="4575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72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none" dirty="0"/>
              <a:t>KSRE Culture Of Health </a:t>
            </a:r>
            <a:r>
              <a:rPr lang="en-US" cap="none" dirty="0" smtClean="0"/>
              <a:t>Community Grants</a:t>
            </a:r>
            <a:endParaRPr lang="en-US" dirty="0"/>
          </a:p>
        </p:txBody>
      </p:sp>
      <p:sp>
        <p:nvSpPr>
          <p:cNvPr id="4" name="Text Placeholder 2"/>
          <p:cNvSpPr>
            <a:spLocks noGrp="1"/>
          </p:cNvSpPr>
          <p:nvPr>
            <p:ph type="body" sz="quarter" idx="13"/>
          </p:nvPr>
        </p:nvSpPr>
        <p:spPr>
          <a:xfrm>
            <a:off x="329051" y="1745352"/>
            <a:ext cx="5719671" cy="4398866"/>
          </a:xfrm>
        </p:spPr>
        <p:txBody>
          <a:bodyPr>
            <a:normAutofit/>
          </a:bodyPr>
          <a:lstStyle/>
          <a:p>
            <a:pPr marL="457200" indent="-457200">
              <a:buFont typeface="Arial" panose="020B0604020202020204" pitchFamily="34" charset="0"/>
              <a:buChar char="•"/>
            </a:pPr>
            <a:r>
              <a:rPr lang="en-US" sz="2400" dirty="0" smtClean="0">
                <a:solidFill>
                  <a:schemeClr val="accent4">
                    <a:lumMod val="75000"/>
                  </a:schemeClr>
                </a:solidFill>
              </a:rPr>
              <a:t>Preference will be given to those who attended the </a:t>
            </a:r>
            <a:r>
              <a:rPr lang="en-US" sz="2400" b="1" dirty="0" smtClean="0">
                <a:solidFill>
                  <a:schemeClr val="accent4">
                    <a:lumMod val="75000"/>
                  </a:schemeClr>
                </a:solidFill>
              </a:rPr>
              <a:t>March conversations </a:t>
            </a:r>
            <a:r>
              <a:rPr lang="en-US" sz="2400" dirty="0" smtClean="0">
                <a:solidFill>
                  <a:schemeClr val="accent4">
                    <a:lumMod val="75000"/>
                  </a:schemeClr>
                </a:solidFill>
              </a:rPr>
              <a:t>and/or have completed a </a:t>
            </a:r>
            <a:r>
              <a:rPr lang="en-US" sz="2400" b="1" dirty="0" smtClean="0">
                <a:solidFill>
                  <a:schemeClr val="accent4">
                    <a:lumMod val="75000"/>
                  </a:schemeClr>
                </a:solidFill>
              </a:rPr>
              <a:t>local conversation</a:t>
            </a:r>
            <a:r>
              <a:rPr lang="en-US" sz="2400" dirty="0" smtClean="0">
                <a:solidFill>
                  <a:schemeClr val="accent4">
                    <a:lumMod val="75000"/>
                  </a:schemeClr>
                </a:solidFill>
              </a:rPr>
              <a:t> about health since then.</a:t>
            </a:r>
          </a:p>
          <a:p>
            <a:pPr marL="457200" indent="-457200">
              <a:buFont typeface="Arial" panose="020B0604020202020204" pitchFamily="34" charset="0"/>
              <a:buChar char="•"/>
            </a:pPr>
            <a:endParaRPr lang="en-US" sz="2800" dirty="0" smtClean="0">
              <a:solidFill>
                <a:schemeClr val="accent4">
                  <a:lumMod val="75000"/>
                </a:schemeClr>
              </a:solidFill>
            </a:endParaRPr>
          </a:p>
          <a:p>
            <a:pPr marL="457200" indent="-457200">
              <a:buFont typeface="Arial" panose="020B0604020202020204" pitchFamily="34" charset="0"/>
              <a:buChar char="•"/>
            </a:pPr>
            <a:r>
              <a:rPr lang="en-US" sz="2800" dirty="0" smtClean="0">
                <a:solidFill>
                  <a:schemeClr val="accent4">
                    <a:lumMod val="75000"/>
                  </a:schemeClr>
                </a:solidFill>
              </a:rPr>
              <a:t>There is </a:t>
            </a:r>
            <a:r>
              <a:rPr lang="en-US" sz="2800" b="1" dirty="0" smtClean="0">
                <a:solidFill>
                  <a:schemeClr val="accent4">
                    <a:lumMod val="75000"/>
                  </a:schemeClr>
                </a:solidFill>
              </a:rPr>
              <a:t>still time </a:t>
            </a:r>
            <a:r>
              <a:rPr lang="en-US" sz="2800" dirty="0" smtClean="0">
                <a:solidFill>
                  <a:schemeClr val="accent4">
                    <a:lumMod val="75000"/>
                  </a:schemeClr>
                </a:solidFill>
              </a:rPr>
              <a:t>to do one, if you haven’t!</a:t>
            </a:r>
          </a:p>
        </p:txBody>
      </p:sp>
      <p:graphicFrame>
        <p:nvGraphicFramePr>
          <p:cNvPr id="5" name="Diagram 4"/>
          <p:cNvGraphicFramePr/>
          <p:nvPr/>
        </p:nvGraphicFramePr>
        <p:xfrm>
          <a:off x="5734423" y="1657247"/>
          <a:ext cx="6592048" cy="4575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546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Culture of Health</a:t>
            </a:r>
            <a:endParaRPr lang="en-US" dirty="0"/>
          </a:p>
        </p:txBody>
      </p:sp>
      <p:sp>
        <p:nvSpPr>
          <p:cNvPr id="4" name="Text Placeholder 2"/>
          <p:cNvSpPr>
            <a:spLocks noGrp="1"/>
          </p:cNvSpPr>
          <p:nvPr>
            <p:ph type="body" sz="quarter" idx="13"/>
          </p:nvPr>
        </p:nvSpPr>
        <p:spPr>
          <a:xfrm>
            <a:off x="329051" y="1745352"/>
            <a:ext cx="5719671" cy="4398866"/>
          </a:xfrm>
        </p:spPr>
        <p:txBody>
          <a:bodyPr>
            <a:normAutofit/>
          </a:bodyPr>
          <a:lstStyle/>
          <a:p>
            <a:endParaRPr lang="en-US" sz="2800" dirty="0" smtClean="0">
              <a:solidFill>
                <a:schemeClr val="accent4">
                  <a:lumMod val="75000"/>
                </a:schemeClr>
              </a:solidFill>
            </a:endParaRPr>
          </a:p>
          <a:p>
            <a:endParaRPr lang="en-US" sz="2800" dirty="0">
              <a:solidFill>
                <a:schemeClr val="accent4">
                  <a:lumMod val="75000"/>
                </a:schemeClr>
              </a:solidFill>
            </a:endParaRPr>
          </a:p>
          <a:p>
            <a:endParaRPr lang="en-US" sz="2800" dirty="0" smtClean="0">
              <a:solidFill>
                <a:schemeClr val="accent4">
                  <a:lumMod val="75000"/>
                </a:schemeClr>
              </a:solidFill>
            </a:endParaRPr>
          </a:p>
          <a:p>
            <a:pPr algn="ctr"/>
            <a:r>
              <a:rPr lang="en-US" sz="4000" b="1" dirty="0" smtClean="0">
                <a:solidFill>
                  <a:schemeClr val="accent4">
                    <a:lumMod val="75000"/>
                  </a:schemeClr>
                </a:solidFill>
              </a:rPr>
              <a:t>Questions?</a:t>
            </a:r>
          </a:p>
        </p:txBody>
      </p:sp>
      <p:graphicFrame>
        <p:nvGraphicFramePr>
          <p:cNvPr id="5" name="Diagram 4"/>
          <p:cNvGraphicFramePr/>
          <p:nvPr/>
        </p:nvGraphicFramePr>
        <p:xfrm>
          <a:off x="5734423" y="1657247"/>
          <a:ext cx="6592048" cy="4575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289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t>Why Health?</a:t>
            </a:r>
            <a:endParaRPr lang="en-US" sz="4000" cap="non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071" y="1831223"/>
            <a:ext cx="3900247" cy="3766013"/>
          </a:xfrm>
          <a:prstGeom prst="rect">
            <a:avLst/>
          </a:prstGeom>
        </p:spPr>
      </p:pic>
      <p:sp>
        <p:nvSpPr>
          <p:cNvPr id="3" name="TextBox 2"/>
          <p:cNvSpPr txBox="1"/>
          <p:nvPr/>
        </p:nvSpPr>
        <p:spPr>
          <a:xfrm>
            <a:off x="7970982" y="2697018"/>
            <a:ext cx="3665747" cy="230832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a:ea typeface="+mn-ea"/>
                <a:cs typeface="+mn-cs"/>
              </a:rPr>
              <a:t>Health is 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a:ea typeface="+mn-ea"/>
                <a:cs typeface="+mn-cs"/>
              </a:rPr>
              <a:t>Grand Challenge…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dirty="0" smtClean="0">
              <a:solidFill>
                <a:prstClr val="black"/>
              </a:solidFill>
              <a:latin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dirty="0" smtClean="0">
                <a:solidFill>
                  <a:prstClr val="black"/>
                </a:solidFill>
                <a:latin typeface="Calibri"/>
              </a:rPr>
              <a:t>Why?</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93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a:t>Why focus on Health?</a:t>
            </a:r>
          </a:p>
        </p:txBody>
      </p:sp>
      <p:sp>
        <p:nvSpPr>
          <p:cNvPr id="4" name="Text Placeholder 3"/>
          <p:cNvSpPr>
            <a:spLocks noGrp="1"/>
          </p:cNvSpPr>
          <p:nvPr>
            <p:ph type="body" sz="quarter" idx="13"/>
          </p:nvPr>
        </p:nvSpPr>
        <p:spPr>
          <a:xfrm>
            <a:off x="609601" y="1828800"/>
            <a:ext cx="10446326" cy="4391891"/>
          </a:xfrm>
        </p:spPr>
        <p:txBody>
          <a:bodyPr>
            <a:normAutofit/>
          </a:bodyPr>
          <a:lstStyle/>
          <a:p>
            <a:pPr marL="342900" indent="-342900">
              <a:buFont typeface="Arial" panose="020B0604020202020204" pitchFamily="34" charset="0"/>
              <a:buChar char="•"/>
            </a:pPr>
            <a:endParaRPr lang="en-US" sz="3000" dirty="0" smtClean="0"/>
          </a:p>
          <a:p>
            <a:pPr marL="342900" indent="-342900">
              <a:buFont typeface="Arial" panose="020B0604020202020204" pitchFamily="34" charset="0"/>
              <a:buChar char="•"/>
            </a:pPr>
            <a:endParaRPr lang="en-US" sz="3000" dirty="0"/>
          </a:p>
          <a:p>
            <a:pPr marL="342900" indent="-342900">
              <a:buFont typeface="Arial" panose="020B0604020202020204" pitchFamily="34" charset="0"/>
              <a:buChar char="•"/>
            </a:pPr>
            <a:r>
              <a:rPr lang="en-US" sz="3000" dirty="0" smtClean="0"/>
              <a:t>We </a:t>
            </a:r>
            <a:r>
              <a:rPr lang="en-US" sz="3000" dirty="0"/>
              <a:t>live in a time when we no longer expect that American children will live a longer life than their parents.</a:t>
            </a:r>
          </a:p>
          <a:p>
            <a:pPr marL="342900" indent="-342900">
              <a:buFont typeface="Arial" panose="020B0604020202020204" pitchFamily="34" charset="0"/>
              <a:buChar char="•"/>
            </a:pPr>
            <a:endParaRPr lang="en-US" sz="3000" dirty="0"/>
          </a:p>
          <a:p>
            <a:pPr lvl="3" indent="0">
              <a:buNone/>
            </a:pPr>
            <a:endParaRPr lang="en-US" sz="1800" dirty="0">
              <a:solidFill>
                <a:srgbClr val="4F2683"/>
              </a:solidFill>
            </a:endParaRPr>
          </a:p>
          <a:p>
            <a:pPr marL="342900" indent="-342900">
              <a:buFont typeface="Arial" panose="020B0604020202020204" pitchFamily="34" charset="0"/>
              <a:buChar char="•"/>
            </a:pPr>
            <a:endParaRPr lang="en-US" sz="2400" dirty="0">
              <a:solidFill>
                <a:schemeClr val="accent4">
                  <a:lumMod val="75000"/>
                </a:schemeClr>
              </a:solidFill>
            </a:endParaRPr>
          </a:p>
        </p:txBody>
      </p:sp>
      <p:sp>
        <p:nvSpPr>
          <p:cNvPr id="6" name="TextBox 5"/>
          <p:cNvSpPr txBox="1"/>
          <p:nvPr/>
        </p:nvSpPr>
        <p:spPr>
          <a:xfrm>
            <a:off x="8007061" y="6220691"/>
            <a:ext cx="342882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Center for Disease Control</a:t>
            </a:r>
          </a:p>
        </p:txBody>
      </p:sp>
    </p:spTree>
    <p:extLst>
      <p:ext uri="{BB962C8B-B14F-4D97-AF65-F5344CB8AC3E}">
        <p14:creationId xmlns:p14="http://schemas.microsoft.com/office/powerpoint/2010/main" val="1365300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t>Health is Complex</a:t>
            </a:r>
            <a:endParaRPr lang="en-US" sz="4000" cap="none" dirty="0"/>
          </a:p>
        </p:txBody>
      </p:sp>
      <p:sp>
        <p:nvSpPr>
          <p:cNvPr id="4" name="Text Placeholder 3"/>
          <p:cNvSpPr>
            <a:spLocks noGrp="1"/>
          </p:cNvSpPr>
          <p:nvPr>
            <p:ph type="body" sz="quarter" idx="13"/>
          </p:nvPr>
        </p:nvSpPr>
        <p:spPr>
          <a:xfrm>
            <a:off x="609601" y="1828800"/>
            <a:ext cx="10446326" cy="4391891"/>
          </a:xfrm>
        </p:spPr>
        <p:txBody>
          <a:bodyPr>
            <a:normAutofit/>
          </a:bodyPr>
          <a:lstStyle/>
          <a:p>
            <a:pPr marL="342900" indent="-342900">
              <a:buFont typeface="Arial" panose="020B0604020202020204" pitchFamily="34" charset="0"/>
              <a:buChar char="•"/>
            </a:pPr>
            <a:endParaRPr lang="en-US" sz="3000" dirty="0"/>
          </a:p>
          <a:p>
            <a:pPr marL="342900" indent="-342900">
              <a:buFont typeface="Arial" panose="020B0604020202020204" pitchFamily="34" charset="0"/>
              <a:buChar char="•"/>
            </a:pPr>
            <a:r>
              <a:rPr lang="en-US" sz="3000" dirty="0"/>
              <a:t>25% related to genes and health behaviors</a:t>
            </a:r>
          </a:p>
          <a:p>
            <a:pPr marL="342900" indent="-342900">
              <a:buFont typeface="Arial" panose="020B0604020202020204" pitchFamily="34" charset="0"/>
              <a:buChar char="•"/>
            </a:pPr>
            <a:r>
              <a:rPr lang="en-US" sz="3000" dirty="0"/>
              <a:t>75% related to other things…</a:t>
            </a:r>
          </a:p>
          <a:p>
            <a:pPr marL="1543050" lvl="3" indent="-342900">
              <a:buFont typeface="Arial" panose="020B0604020202020204" pitchFamily="34" charset="0"/>
              <a:buChar char="•"/>
            </a:pPr>
            <a:r>
              <a:rPr lang="en-US" sz="2800" dirty="0">
                <a:solidFill>
                  <a:srgbClr val="4F2683"/>
                </a:solidFill>
              </a:rPr>
              <a:t>Poverty, inequities among races and ethnicities, access to health care… etc.</a:t>
            </a:r>
          </a:p>
          <a:p>
            <a:pPr marL="1543050" lvl="3" indent="-342900">
              <a:buFont typeface="Arial" panose="020B0604020202020204" pitchFamily="34" charset="0"/>
              <a:buChar char="•"/>
            </a:pPr>
            <a:r>
              <a:rPr lang="en-US" sz="2800" dirty="0">
                <a:solidFill>
                  <a:srgbClr val="4F2683"/>
                </a:solidFill>
              </a:rPr>
              <a:t>“Social </a:t>
            </a:r>
            <a:r>
              <a:rPr lang="en-US" sz="2800" dirty="0" smtClean="0">
                <a:solidFill>
                  <a:srgbClr val="4F2683"/>
                </a:solidFill>
              </a:rPr>
              <a:t>and Environmental Determinants</a:t>
            </a:r>
            <a:r>
              <a:rPr lang="en-US" sz="2800" dirty="0">
                <a:solidFill>
                  <a:srgbClr val="4F2683"/>
                </a:solidFill>
              </a:rPr>
              <a:t>” of health</a:t>
            </a:r>
          </a:p>
          <a:p>
            <a:pPr lvl="3" indent="0">
              <a:buNone/>
            </a:pPr>
            <a:endParaRPr lang="en-US" sz="1800" dirty="0">
              <a:solidFill>
                <a:srgbClr val="4F2683"/>
              </a:solidFill>
            </a:endParaRPr>
          </a:p>
          <a:p>
            <a:pPr marL="342900" indent="-342900">
              <a:buFont typeface="Arial" panose="020B0604020202020204" pitchFamily="34" charset="0"/>
              <a:buChar char="•"/>
            </a:pPr>
            <a:endParaRPr lang="en-US" sz="2400" dirty="0">
              <a:solidFill>
                <a:schemeClr val="accent4">
                  <a:lumMod val="75000"/>
                </a:schemeClr>
              </a:solidFill>
            </a:endParaRPr>
          </a:p>
        </p:txBody>
      </p:sp>
      <p:sp>
        <p:nvSpPr>
          <p:cNvPr id="6" name="TextBox 5"/>
          <p:cNvSpPr txBox="1"/>
          <p:nvPr/>
        </p:nvSpPr>
        <p:spPr>
          <a:xfrm>
            <a:off x="8007061" y="6220691"/>
            <a:ext cx="342882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Center for Disease Control</a:t>
            </a:r>
          </a:p>
        </p:txBody>
      </p:sp>
    </p:spTree>
    <p:extLst>
      <p:ext uri="{BB962C8B-B14F-4D97-AF65-F5344CB8AC3E}">
        <p14:creationId xmlns:p14="http://schemas.microsoft.com/office/powerpoint/2010/main" val="3887065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t>Complex Issues Need Complex Solutions</a:t>
            </a:r>
            <a:endParaRPr lang="en-US" sz="4000" cap="none" dirty="0"/>
          </a:p>
        </p:txBody>
      </p:sp>
      <p:sp>
        <p:nvSpPr>
          <p:cNvPr id="9" name="Text Placeholder 3"/>
          <p:cNvSpPr>
            <a:spLocks noGrp="1"/>
          </p:cNvSpPr>
          <p:nvPr>
            <p:ph type="body" sz="quarter" idx="13"/>
          </p:nvPr>
        </p:nvSpPr>
        <p:spPr>
          <a:xfrm>
            <a:off x="277090" y="1759527"/>
            <a:ext cx="11069783" cy="4281055"/>
          </a:xfrm>
        </p:spPr>
        <p:txBody>
          <a:bodyPr>
            <a:normAutofit/>
          </a:bodyPr>
          <a:lstStyle/>
          <a:p>
            <a:pPr marL="342900" indent="-342900">
              <a:buFont typeface="Arial" panose="020B0604020202020204" pitchFamily="34" charset="0"/>
              <a:buChar char="•"/>
            </a:pPr>
            <a:r>
              <a:rPr lang="en-US" sz="3200" dirty="0">
                <a:solidFill>
                  <a:schemeClr val="accent4">
                    <a:lumMod val="75000"/>
                  </a:schemeClr>
                </a:solidFill>
              </a:rPr>
              <a:t>We can’t solve the issues alone</a:t>
            </a:r>
          </a:p>
          <a:p>
            <a:pPr marL="342900" indent="-342900">
              <a:buFont typeface="Arial" panose="020B0604020202020204" pitchFamily="34" charset="0"/>
              <a:buChar char="•"/>
            </a:pPr>
            <a:r>
              <a:rPr lang="en-US" sz="3200" dirty="0">
                <a:solidFill>
                  <a:schemeClr val="accent4">
                    <a:lumMod val="75000"/>
                  </a:schemeClr>
                </a:solidFill>
              </a:rPr>
              <a:t>Need community connections and collaboration</a:t>
            </a:r>
          </a:p>
          <a:p>
            <a:pPr marL="342900" indent="-342900">
              <a:buFont typeface="Arial" panose="020B0604020202020204" pitchFamily="34" charset="0"/>
              <a:buChar char="•"/>
            </a:pPr>
            <a:r>
              <a:rPr lang="en-US" sz="3200" dirty="0">
                <a:solidFill>
                  <a:schemeClr val="accent4">
                    <a:lumMod val="75000"/>
                  </a:schemeClr>
                </a:solidFill>
              </a:rPr>
              <a:t>Improvements needed in policies, systems and </a:t>
            </a:r>
            <a:r>
              <a:rPr lang="en-US" sz="3200" dirty="0" smtClean="0">
                <a:solidFill>
                  <a:schemeClr val="accent4">
                    <a:lumMod val="75000"/>
                  </a:schemeClr>
                </a:solidFill>
              </a:rPr>
              <a:t>environments</a:t>
            </a:r>
          </a:p>
          <a:p>
            <a:pPr marL="342900" indent="-342900">
              <a:buFont typeface="Arial" panose="020B0604020202020204" pitchFamily="34" charset="0"/>
              <a:buChar char="•"/>
            </a:pPr>
            <a:r>
              <a:rPr lang="en-US" sz="3200" dirty="0" smtClean="0">
                <a:solidFill>
                  <a:schemeClr val="accent4">
                    <a:lumMod val="75000"/>
                  </a:schemeClr>
                </a:solidFill>
              </a:rPr>
              <a:t>Not every community is in the same situation… many are already addressing issues and Extension may be involved</a:t>
            </a:r>
            <a:endParaRPr lang="en-US" sz="3200" dirty="0">
              <a:solidFill>
                <a:schemeClr val="accent4">
                  <a:lumMod val="75000"/>
                </a:schemeClr>
              </a:solidFill>
            </a:endParaRPr>
          </a:p>
        </p:txBody>
      </p:sp>
      <p:sp>
        <p:nvSpPr>
          <p:cNvPr id="6" name="Text Placeholder 3"/>
          <p:cNvSpPr txBox="1">
            <a:spLocks/>
          </p:cNvSpPr>
          <p:nvPr/>
        </p:nvSpPr>
        <p:spPr>
          <a:xfrm>
            <a:off x="2772508" y="2082091"/>
            <a:ext cx="6593798" cy="329915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800" b="0" i="0" kern="1200" baseline="0">
                <a:solidFill>
                  <a:srgbClr val="3E156F"/>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8064A2">
                  <a:lumMod val="75000"/>
                </a:srgbClr>
              </a:solidFill>
              <a:effectLst/>
              <a:uLnTx/>
              <a:uFillTx/>
              <a:latin typeface="Arial"/>
              <a:ea typeface="+mn-ea"/>
              <a:cs typeface="+mn-cs"/>
            </a:endParaRPr>
          </a:p>
        </p:txBody>
      </p:sp>
    </p:spTree>
    <p:extLst>
      <p:ext uri="{BB962C8B-B14F-4D97-AF65-F5344CB8AC3E}">
        <p14:creationId xmlns:p14="http://schemas.microsoft.com/office/powerpoint/2010/main" val="203312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a:t>Extension Health Framework</a:t>
            </a:r>
          </a:p>
        </p:txBody>
      </p:sp>
      <p:pic>
        <p:nvPicPr>
          <p:cNvPr id="9" name="Picture 8"/>
          <p:cNvPicPr/>
          <p:nvPr/>
        </p:nvPicPr>
        <p:blipFill>
          <a:blip r:embed="rId3"/>
          <a:stretch>
            <a:fillRect/>
          </a:stretch>
        </p:blipFill>
        <p:spPr>
          <a:xfrm>
            <a:off x="2806597" y="1334279"/>
            <a:ext cx="8681247" cy="6816436"/>
          </a:xfrm>
          <a:prstGeom prst="rect">
            <a:avLst/>
          </a:prstGeom>
        </p:spPr>
      </p:pic>
      <p:pic>
        <p:nvPicPr>
          <p:cNvPr id="3" name="Picture 2"/>
          <p:cNvPicPr>
            <a:picLocks noChangeAspect="1"/>
          </p:cNvPicPr>
          <p:nvPr/>
        </p:nvPicPr>
        <p:blipFill>
          <a:blip r:embed="rId4"/>
          <a:stretch>
            <a:fillRect/>
          </a:stretch>
        </p:blipFill>
        <p:spPr>
          <a:xfrm>
            <a:off x="296739" y="2230017"/>
            <a:ext cx="3990000" cy="1362177"/>
          </a:xfrm>
          <a:prstGeom prst="rect">
            <a:avLst/>
          </a:prstGeom>
        </p:spPr>
      </p:pic>
    </p:spTree>
    <p:extLst>
      <p:ext uri="{BB962C8B-B14F-4D97-AF65-F5344CB8AC3E}">
        <p14:creationId xmlns:p14="http://schemas.microsoft.com/office/powerpoint/2010/main" val="2143692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a:t>National Health Framework…</a:t>
            </a:r>
          </a:p>
        </p:txBody>
      </p:sp>
      <p:sp>
        <p:nvSpPr>
          <p:cNvPr id="4" name="Text Placeholder 3"/>
          <p:cNvSpPr>
            <a:spLocks noGrp="1"/>
          </p:cNvSpPr>
          <p:nvPr>
            <p:ph type="body" sz="quarter" idx="13"/>
          </p:nvPr>
        </p:nvSpPr>
        <p:spPr>
          <a:xfrm>
            <a:off x="609601" y="1690255"/>
            <a:ext cx="10654144" cy="3643745"/>
          </a:xfrm>
        </p:spPr>
        <p:txBody>
          <a:bodyPr>
            <a:normAutofit fontScale="85000" lnSpcReduction="20000"/>
          </a:bodyPr>
          <a:lstStyle/>
          <a:p>
            <a:pPr algn="ctr"/>
            <a:r>
              <a:rPr lang="en-US" sz="3000" dirty="0" smtClean="0">
                <a:solidFill>
                  <a:schemeClr val="tx1"/>
                </a:solidFill>
                <a:latin typeface="+mj-lt"/>
              </a:rPr>
              <a:t>(</a:t>
            </a:r>
            <a:r>
              <a:rPr lang="en-US" sz="3000" dirty="0">
                <a:solidFill>
                  <a:schemeClr val="tx1"/>
                </a:solidFill>
                <a:latin typeface="+mj-lt"/>
              </a:rPr>
              <a:t>The Cooperative Extension) model arose at a time when American agriculture was largely inefficient and only marginally productive.  The consequences of the agricultural practices of the time were endangering our Nation’s economic, environmental, and personal health.  A century later, American agriculture is without equal in its contributing food to a growing world population. </a:t>
            </a:r>
          </a:p>
          <a:p>
            <a:endParaRPr lang="en-US" sz="3000" b="1" dirty="0">
              <a:solidFill>
                <a:schemeClr val="tx1"/>
              </a:solidFill>
            </a:endParaRPr>
          </a:p>
          <a:p>
            <a:pPr algn="ctr"/>
            <a:r>
              <a:rPr lang="en-US" sz="3500" b="1" dirty="0">
                <a:solidFill>
                  <a:schemeClr val="accent4"/>
                </a:solidFill>
              </a:rPr>
              <a:t>We, and others, believe that this same system of Extension can do for the nation’s health what it did for American agriculture.</a:t>
            </a:r>
          </a:p>
          <a:p>
            <a:endParaRPr lang="en-US" dirty="0"/>
          </a:p>
        </p:txBody>
      </p:sp>
      <p:sp>
        <p:nvSpPr>
          <p:cNvPr id="5" name="Rectangle 4"/>
          <p:cNvSpPr/>
          <p:nvPr/>
        </p:nvSpPr>
        <p:spPr>
          <a:xfrm>
            <a:off x="6048722" y="5985164"/>
            <a:ext cx="470240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Times New Roman" panose="02020603050405020304" pitchFamily="18" charset="0"/>
              </a:rPr>
              <a:t>Cooperative Extension’s National Framework for Health and Wellness, 2014</a:t>
            </a:r>
            <a:endParaRPr kumimoji="0" lang="en-US" sz="20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858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t>Healthy Communities</a:t>
            </a:r>
            <a:endParaRPr lang="en-US" sz="4000" cap="none" dirty="0"/>
          </a:p>
        </p:txBody>
      </p:sp>
      <p:sp>
        <p:nvSpPr>
          <p:cNvPr id="3" name="Text Placeholder 2"/>
          <p:cNvSpPr>
            <a:spLocks noGrp="1"/>
          </p:cNvSpPr>
          <p:nvPr>
            <p:ph type="body" sz="quarter" idx="13"/>
          </p:nvPr>
        </p:nvSpPr>
        <p:spPr>
          <a:xfrm>
            <a:off x="609600" y="1745673"/>
            <a:ext cx="10878243" cy="4170218"/>
          </a:xfrm>
        </p:spPr>
        <p:txBody>
          <a:bodyPr>
            <a:normAutofit/>
          </a:bodyPr>
          <a:lstStyle/>
          <a:p>
            <a:pPr marL="342900" indent="-342900">
              <a:buFont typeface="Arial" panose="020B0604020202020204" pitchFamily="34" charset="0"/>
              <a:buChar char="•"/>
            </a:pPr>
            <a:r>
              <a:rPr lang="en-US" sz="3200" dirty="0"/>
              <a:t>Partnerships </a:t>
            </a:r>
          </a:p>
          <a:p>
            <a:pPr marL="342900" indent="-342900">
              <a:buFont typeface="Arial" panose="020B0604020202020204" pitchFamily="34" charset="0"/>
              <a:buChar char="•"/>
            </a:pPr>
            <a:r>
              <a:rPr lang="en-US" sz="3200" dirty="0"/>
              <a:t>Facilitating </a:t>
            </a:r>
            <a:r>
              <a:rPr lang="en-US" sz="3200" dirty="0" smtClean="0"/>
              <a:t>conversations</a:t>
            </a:r>
          </a:p>
          <a:p>
            <a:pPr marL="342900" indent="-342900">
              <a:buFont typeface="Arial" panose="020B0604020202020204" pitchFamily="34" charset="0"/>
              <a:buChar char="•"/>
            </a:pPr>
            <a:r>
              <a:rPr lang="en-US" sz="3200" dirty="0" smtClean="0"/>
              <a:t>Helping create a “Culture of Health”</a:t>
            </a:r>
          </a:p>
          <a:p>
            <a:pPr marL="342900" indent="-342900">
              <a:buFont typeface="Arial" panose="020B0604020202020204" pitchFamily="34" charset="0"/>
              <a:buChar char="•"/>
            </a:pPr>
            <a:endParaRPr lang="en-US" sz="3200" dirty="0" smtClean="0"/>
          </a:p>
          <a:p>
            <a:pPr marL="342900" indent="-342900">
              <a:buFont typeface="Arial" panose="020B0604020202020204" pitchFamily="34" charset="0"/>
              <a:buChar char="•"/>
            </a:pPr>
            <a:r>
              <a:rPr lang="en-US" sz="3200" dirty="0" smtClean="0"/>
              <a:t>Our work will change… Expect more               collaborative work, less direct education</a:t>
            </a:r>
            <a:endParaRPr lang="en-US" sz="3200" dirty="0"/>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endParaRPr lang="en-US" sz="2100" dirty="0"/>
          </a:p>
        </p:txBody>
      </p:sp>
      <p:pic>
        <p:nvPicPr>
          <p:cNvPr id="4" name="Picture 3"/>
          <p:cNvPicPr/>
          <p:nvPr/>
        </p:nvPicPr>
        <p:blipFill>
          <a:blip r:embed="rId2"/>
          <a:stretch>
            <a:fillRect/>
          </a:stretch>
        </p:blipFill>
        <p:spPr>
          <a:xfrm>
            <a:off x="8305799" y="3371794"/>
            <a:ext cx="3401291" cy="2544097"/>
          </a:xfrm>
          <a:prstGeom prst="rect">
            <a:avLst/>
          </a:prstGeom>
        </p:spPr>
      </p:pic>
    </p:spTree>
    <p:extLst>
      <p:ext uri="{BB962C8B-B14F-4D97-AF65-F5344CB8AC3E}">
        <p14:creationId xmlns:p14="http://schemas.microsoft.com/office/powerpoint/2010/main" val="2505706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3114</TotalTime>
  <Words>1658</Words>
  <Application>Microsoft Office PowerPoint</Application>
  <PresentationFormat>Widescreen</PresentationFormat>
  <Paragraphs>309</Paragraphs>
  <Slides>24</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 Rounded MT Bold</vt:lpstr>
      <vt:lpstr>Bodoni MT</vt:lpstr>
      <vt:lpstr>Calibri</vt:lpstr>
      <vt:lpstr>Cambria</vt:lpstr>
      <vt:lpstr>Times New Roman</vt:lpstr>
      <vt:lpstr>1_Office Theme</vt:lpstr>
      <vt:lpstr>2_Office Theme</vt:lpstr>
      <vt:lpstr>PowerPoint Presentation</vt:lpstr>
      <vt:lpstr>Recap of Recent Past</vt:lpstr>
      <vt:lpstr>Why Health?</vt:lpstr>
      <vt:lpstr>Why focus on Health?</vt:lpstr>
      <vt:lpstr>Health is Complex</vt:lpstr>
      <vt:lpstr>Complex Issues Need Complex Solutions</vt:lpstr>
      <vt:lpstr>Extension Health Framework</vt:lpstr>
      <vt:lpstr>National Health Framework…</vt:lpstr>
      <vt:lpstr>Healthy Communities</vt:lpstr>
      <vt:lpstr>March Community Conversations</vt:lpstr>
      <vt:lpstr>Results of March  Community Conversations About Health</vt:lpstr>
      <vt:lpstr>Community Conversations About Health</vt:lpstr>
      <vt:lpstr>Community Conversation Results… Concerns</vt:lpstr>
      <vt:lpstr>Community Conversation Results… Resources</vt:lpstr>
      <vt:lpstr>Community Conversation Results…  Greatest Local Needs</vt:lpstr>
      <vt:lpstr>KSRE Culture Of Health Toolkit</vt:lpstr>
      <vt:lpstr>KSRE Culture Of Health Toolkit</vt:lpstr>
      <vt:lpstr>KSRE Culture Of Health Community Grants</vt:lpstr>
      <vt:lpstr>KSRE Culture Of Health Community Grants</vt:lpstr>
      <vt:lpstr>KSRE Culture Of Health Community Grants</vt:lpstr>
      <vt:lpstr>KSRE Culture Of Health Community Grants</vt:lpstr>
      <vt:lpstr>KSRE Culture Of Health Community Grants</vt:lpstr>
      <vt:lpstr>KSRE Culture Of Health Community Grants</vt:lpstr>
      <vt:lpstr>Culture of Health</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Peters</dc:creator>
  <cp:lastModifiedBy>Linda Lamb</cp:lastModifiedBy>
  <cp:revision>35</cp:revision>
  <cp:lastPrinted>2018-08-20T17:47:40Z</cp:lastPrinted>
  <dcterms:created xsi:type="dcterms:W3CDTF">2018-08-01T18:47:40Z</dcterms:created>
  <dcterms:modified xsi:type="dcterms:W3CDTF">2018-09-04T20:18:43Z</dcterms:modified>
</cp:coreProperties>
</file>